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heme/themeOverride1.xml" ContentType="application/vnd.openxmlformats-officedocument.themeOverr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0" r:id="rId1"/>
  </p:sldMasterIdLst>
  <p:notesMasterIdLst>
    <p:notesMasterId r:id="rId23"/>
  </p:notesMasterIdLst>
  <p:sldIdLst>
    <p:sldId id="256" r:id="rId2"/>
    <p:sldId id="258" r:id="rId3"/>
    <p:sldId id="262" r:id="rId4"/>
    <p:sldId id="265" r:id="rId5"/>
    <p:sldId id="266" r:id="rId6"/>
    <p:sldId id="268" r:id="rId7"/>
    <p:sldId id="269" r:id="rId8"/>
    <p:sldId id="282" r:id="rId9"/>
    <p:sldId id="284" r:id="rId10"/>
    <p:sldId id="273" r:id="rId11"/>
    <p:sldId id="271" r:id="rId12"/>
    <p:sldId id="275" r:id="rId13"/>
    <p:sldId id="276" r:id="rId14"/>
    <p:sldId id="277" r:id="rId15"/>
    <p:sldId id="286" r:id="rId16"/>
    <p:sldId id="287" r:id="rId17"/>
    <p:sldId id="280" r:id="rId18"/>
    <p:sldId id="278" r:id="rId19"/>
    <p:sldId id="279" r:id="rId20"/>
    <p:sldId id="281" r:id="rId21"/>
    <p:sldId id="285" r:id="rId22"/>
  </p:sldIdLst>
  <p:sldSz cx="9144000" cy="5143500" type="screen16x9"/>
  <p:notesSz cx="6858000" cy="9144000"/>
  <p:embeddedFontLst>
    <p:embeddedFont>
      <p:font typeface="Marykate" panose="02020500000000000000" charset="-120"/>
      <p:regular r:id="rId24"/>
    </p:embeddedFont>
    <p:embeddedFont>
      <p:font typeface="Didact Gothic" panose="00000500000000000000" pitchFamily="2" charset="0"/>
      <p:regular r:id="rId25"/>
    </p:embeddedFont>
    <p:embeddedFont>
      <p:font typeface="Merriweather" panose="00000500000000000000" pitchFamily="2" charset="0"/>
      <p:regular r:id="rId26"/>
      <p:bold r:id="rId27"/>
      <p:italic r:id="rId28"/>
      <p:boldItalic r:id="rId29"/>
    </p:embeddedFont>
    <p:embeddedFont>
      <p:font typeface="Open Sans" panose="020B0606030504020204" pitchFamily="34" charset="0"/>
      <p:regular r:id="rId30"/>
      <p:bold r:id="rId31"/>
      <p:italic r:id="rId32"/>
      <p:boldItalic r:id="rId33"/>
    </p:embeddedFont>
    <p:embeddedFont>
      <p:font typeface="Rockwell" panose="02060603020205020403" pitchFamily="18" charset="0"/>
      <p:regular r:id="rId34"/>
      <p:bold r:id="rId35"/>
      <p:italic r:id="rId36"/>
      <p:boldItalic r:id="rId37"/>
    </p:embeddedFont>
    <p:embeddedFont>
      <p:font typeface="Verdana" panose="020B0604030504040204" pitchFamily="34" charset="0"/>
      <p:regular r:id="rId38"/>
      <p:bold r:id="rId39"/>
      <p:italic r:id="rId40"/>
      <p:boldItalic r:id="rId41"/>
    </p:embeddedFont>
    <p:embeddedFont>
      <p:font typeface="標楷體" panose="03000509000000000000" pitchFamily="65" charset="-120"/>
      <p:regular r:id="rId42"/>
    </p:embeddedFont>
    <p:embeddedFont>
      <p:font typeface="標楷體" panose="03000509000000000000" pitchFamily="65" charset="-120"/>
      <p:regular r:id="rId4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預設章節" id="{9B02505B-68F2-4207-A83D-27B914CDB0B7}">
          <p14:sldIdLst>
            <p14:sldId id="256"/>
            <p14:sldId id="258"/>
            <p14:sldId id="262"/>
            <p14:sldId id="265"/>
            <p14:sldId id="266"/>
            <p14:sldId id="268"/>
            <p14:sldId id="269"/>
            <p14:sldId id="282"/>
            <p14:sldId id="284"/>
            <p14:sldId id="273"/>
            <p14:sldId id="271"/>
            <p14:sldId id="275"/>
            <p14:sldId id="276"/>
            <p14:sldId id="277"/>
            <p14:sldId id="286"/>
            <p14:sldId id="287"/>
            <p14:sldId id="280"/>
            <p14:sldId id="278"/>
            <p14:sldId id="279"/>
            <p14:sldId id="281"/>
            <p14:sldId id="28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97CB2D1-EA7C-4EB9-B629-38A99D24AEAA}" v="166" dt="2022-12-20T17:16:31.276"/>
  </p1510:revLst>
</p1510:revInfo>
</file>

<file path=ppt/tableStyles.xml><?xml version="1.0" encoding="utf-8"?>
<a:tblStyleLst xmlns:a="http://schemas.openxmlformats.org/drawingml/2006/main" def="{95BCDFD7-1A8A-4543-AEDC-E9F9935FC47F}">
  <a:tblStyle styleId="{95BCDFD7-1A8A-4543-AEDC-E9F9935FC47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832" autoAdjust="0"/>
  </p:normalViewPr>
  <p:slideViewPr>
    <p:cSldViewPr snapToGrid="0">
      <p:cViewPr varScale="1">
        <p:scale>
          <a:sx n="102" d="100"/>
          <a:sy n="102" d="100"/>
        </p:scale>
        <p:origin x="898"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9" Type="http://schemas.openxmlformats.org/officeDocument/2006/relationships/font" Target="fonts/font16.fntdata"/><Relationship Id="rId21" Type="http://schemas.openxmlformats.org/officeDocument/2006/relationships/slide" Target="slides/slide20.xml"/><Relationship Id="rId34" Type="http://schemas.openxmlformats.org/officeDocument/2006/relationships/font" Target="fonts/font11.fntdata"/><Relationship Id="rId42" Type="http://schemas.openxmlformats.org/officeDocument/2006/relationships/font" Target="fonts/font19.fntdata"/><Relationship Id="rId47"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font" Target="fonts/font14.fntdata"/><Relationship Id="rId40" Type="http://schemas.openxmlformats.org/officeDocument/2006/relationships/font" Target="fonts/font17.fntdata"/><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openxmlformats.org/officeDocument/2006/relationships/font" Target="fonts/font1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8.fntdata"/><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font" Target="fonts/font12.fntdata"/><Relationship Id="rId43" Type="http://schemas.openxmlformats.org/officeDocument/2006/relationships/presProps" Target="presProps.xml"/><Relationship Id="rId48" Type="http://schemas.microsoft.com/office/2015/10/relationships/revisionInfo" Target="revisionInfo.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font" Target="fonts/font10.fntdata"/><Relationship Id="rId38" Type="http://schemas.openxmlformats.org/officeDocument/2006/relationships/font" Target="fonts/font15.fntdata"/><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font" Target="fonts/font18.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翰翔 藍" userId="ebcbac92f198b640" providerId="LiveId" clId="{497CB2D1-EA7C-4EB9-B629-38A99D24AEAA}"/>
    <pc:docChg chg="undo custSel addSld delSld modSld sldOrd addSection delSection modSection">
      <pc:chgData name="翰翔 藍" userId="ebcbac92f198b640" providerId="LiveId" clId="{497CB2D1-EA7C-4EB9-B629-38A99D24AEAA}" dt="2022-12-20T17:17:07.730" v="1473" actId="47"/>
      <pc:docMkLst>
        <pc:docMk/>
      </pc:docMkLst>
      <pc:sldChg chg="modSp mod">
        <pc:chgData name="翰翔 藍" userId="ebcbac92f198b640" providerId="LiveId" clId="{497CB2D1-EA7C-4EB9-B629-38A99D24AEAA}" dt="2022-12-20T16:36:23.007" v="562" actId="20577"/>
        <pc:sldMkLst>
          <pc:docMk/>
          <pc:sldMk cId="0" sldId="256"/>
        </pc:sldMkLst>
        <pc:spChg chg="mod">
          <ac:chgData name="翰翔 藍" userId="ebcbac92f198b640" providerId="LiveId" clId="{497CB2D1-EA7C-4EB9-B629-38A99D24AEAA}" dt="2022-12-20T16:36:23.007" v="562" actId="20577"/>
          <ac:spMkLst>
            <pc:docMk/>
            <pc:sldMk cId="0" sldId="256"/>
            <ac:spMk id="523" creationId="{00000000-0000-0000-0000-000000000000}"/>
          </ac:spMkLst>
        </pc:spChg>
      </pc:sldChg>
      <pc:sldChg chg="addSp modSp mod">
        <pc:chgData name="翰翔 藍" userId="ebcbac92f198b640" providerId="LiveId" clId="{497CB2D1-EA7C-4EB9-B629-38A99D24AEAA}" dt="2022-12-20T16:46:22.295" v="858" actId="1076"/>
        <pc:sldMkLst>
          <pc:docMk/>
          <pc:sldMk cId="0" sldId="258"/>
        </pc:sldMkLst>
        <pc:spChg chg="add mod">
          <ac:chgData name="翰翔 藍" userId="ebcbac92f198b640" providerId="LiveId" clId="{497CB2D1-EA7C-4EB9-B629-38A99D24AEAA}" dt="2022-12-20T16:45:57.492" v="837" actId="20577"/>
          <ac:spMkLst>
            <pc:docMk/>
            <pc:sldMk cId="0" sldId="258"/>
            <ac:spMk id="3" creationId="{1006E9BD-A407-0424-FC0D-2D4C9D803FA1}"/>
          </ac:spMkLst>
        </pc:spChg>
        <pc:spChg chg="add mod">
          <ac:chgData name="翰翔 藍" userId="ebcbac92f198b640" providerId="LiveId" clId="{497CB2D1-EA7C-4EB9-B629-38A99D24AEAA}" dt="2022-12-20T16:46:22.295" v="858" actId="1076"/>
          <ac:spMkLst>
            <pc:docMk/>
            <pc:sldMk cId="0" sldId="258"/>
            <ac:spMk id="4" creationId="{8A0BE550-9B7F-3E19-BC3C-BAFACB72FEF5}"/>
          </ac:spMkLst>
        </pc:spChg>
        <pc:spChg chg="mod">
          <ac:chgData name="翰翔 藍" userId="ebcbac92f198b640" providerId="LiveId" clId="{497CB2D1-EA7C-4EB9-B629-38A99D24AEAA}" dt="2022-12-20T16:44:56.317" v="823" actId="1076"/>
          <ac:spMkLst>
            <pc:docMk/>
            <pc:sldMk cId="0" sldId="258"/>
            <ac:spMk id="540" creationId="{00000000-0000-0000-0000-000000000000}"/>
          </ac:spMkLst>
        </pc:spChg>
        <pc:spChg chg="mod">
          <ac:chgData name="翰翔 藍" userId="ebcbac92f198b640" providerId="LiveId" clId="{497CB2D1-EA7C-4EB9-B629-38A99D24AEAA}" dt="2022-12-20T16:44:35.908" v="819" actId="1076"/>
          <ac:spMkLst>
            <pc:docMk/>
            <pc:sldMk cId="0" sldId="258"/>
            <ac:spMk id="544" creationId="{00000000-0000-0000-0000-000000000000}"/>
          </ac:spMkLst>
        </pc:spChg>
        <pc:spChg chg="mod">
          <ac:chgData name="翰翔 藍" userId="ebcbac92f198b640" providerId="LiveId" clId="{497CB2D1-EA7C-4EB9-B629-38A99D24AEAA}" dt="2022-12-20T16:44:59.829" v="824" actId="1076"/>
          <ac:spMkLst>
            <pc:docMk/>
            <pc:sldMk cId="0" sldId="258"/>
            <ac:spMk id="546" creationId="{00000000-0000-0000-0000-000000000000}"/>
          </ac:spMkLst>
        </pc:spChg>
        <pc:spChg chg="mod">
          <ac:chgData name="翰翔 藍" userId="ebcbac92f198b640" providerId="LiveId" clId="{497CB2D1-EA7C-4EB9-B629-38A99D24AEAA}" dt="2022-12-20T16:45:18.837" v="828" actId="1076"/>
          <ac:spMkLst>
            <pc:docMk/>
            <pc:sldMk cId="0" sldId="258"/>
            <ac:spMk id="548" creationId="{00000000-0000-0000-0000-000000000000}"/>
          </ac:spMkLst>
        </pc:spChg>
        <pc:spChg chg="mod">
          <ac:chgData name="翰翔 藍" userId="ebcbac92f198b640" providerId="LiveId" clId="{497CB2D1-EA7C-4EB9-B629-38A99D24AEAA}" dt="2022-12-20T16:45:32.669" v="831" actId="1076"/>
          <ac:spMkLst>
            <pc:docMk/>
            <pc:sldMk cId="0" sldId="258"/>
            <ac:spMk id="552" creationId="{00000000-0000-0000-0000-000000000000}"/>
          </ac:spMkLst>
        </pc:spChg>
        <pc:spChg chg="mod">
          <ac:chgData name="翰翔 藍" userId="ebcbac92f198b640" providerId="LiveId" clId="{497CB2D1-EA7C-4EB9-B629-38A99D24AEAA}" dt="2022-12-20T16:44:39.974" v="820" actId="1076"/>
          <ac:spMkLst>
            <pc:docMk/>
            <pc:sldMk cId="0" sldId="258"/>
            <ac:spMk id="555" creationId="{00000000-0000-0000-0000-000000000000}"/>
          </ac:spMkLst>
        </pc:spChg>
        <pc:spChg chg="mod">
          <ac:chgData name="翰翔 藍" userId="ebcbac92f198b640" providerId="LiveId" clId="{497CB2D1-EA7C-4EB9-B629-38A99D24AEAA}" dt="2022-12-20T16:45:06.662" v="825" actId="1076"/>
          <ac:spMkLst>
            <pc:docMk/>
            <pc:sldMk cId="0" sldId="258"/>
            <ac:spMk id="557" creationId="{00000000-0000-0000-0000-000000000000}"/>
          </ac:spMkLst>
        </pc:spChg>
        <pc:spChg chg="mod">
          <ac:chgData name="翰翔 藍" userId="ebcbac92f198b640" providerId="LiveId" clId="{497CB2D1-EA7C-4EB9-B629-38A99D24AEAA}" dt="2022-12-20T16:45:23.526" v="829" actId="1076"/>
          <ac:spMkLst>
            <pc:docMk/>
            <pc:sldMk cId="0" sldId="258"/>
            <ac:spMk id="558" creationId="{00000000-0000-0000-0000-000000000000}"/>
          </ac:spMkLst>
        </pc:spChg>
        <pc:picChg chg="add mod">
          <ac:chgData name="翰翔 藍" userId="ebcbac92f198b640" providerId="LiveId" clId="{497CB2D1-EA7C-4EB9-B629-38A99D24AEAA}" dt="2022-12-20T16:45:42.944" v="833" actId="1076"/>
          <ac:picMkLst>
            <pc:docMk/>
            <pc:sldMk cId="0" sldId="258"/>
            <ac:picMk id="2" creationId="{447BB32D-C894-DF20-26DC-92300F7E6549}"/>
          </ac:picMkLst>
        </pc:picChg>
        <pc:picChg chg="mod">
          <ac:chgData name="翰翔 藍" userId="ebcbac92f198b640" providerId="LiveId" clId="{497CB2D1-EA7C-4EB9-B629-38A99D24AEAA}" dt="2022-12-20T16:44:44.019" v="821" actId="1076"/>
          <ac:picMkLst>
            <pc:docMk/>
            <pc:sldMk cId="0" sldId="258"/>
            <ac:picMk id="535" creationId="{00000000-0000-0000-0000-000000000000}"/>
          </ac:picMkLst>
        </pc:picChg>
        <pc:picChg chg="mod">
          <ac:chgData name="翰翔 藍" userId="ebcbac92f198b640" providerId="LiveId" clId="{497CB2D1-EA7C-4EB9-B629-38A99D24AEAA}" dt="2022-12-20T16:45:27.789" v="830" actId="1076"/>
          <ac:picMkLst>
            <pc:docMk/>
            <pc:sldMk cId="0" sldId="258"/>
            <ac:picMk id="537" creationId="{00000000-0000-0000-0000-000000000000}"/>
          </ac:picMkLst>
        </pc:picChg>
        <pc:picChg chg="mod">
          <ac:chgData name="翰翔 藍" userId="ebcbac92f198b640" providerId="LiveId" clId="{497CB2D1-EA7C-4EB9-B629-38A99D24AEAA}" dt="2022-12-20T16:45:12.709" v="826" actId="1076"/>
          <ac:picMkLst>
            <pc:docMk/>
            <pc:sldMk cId="0" sldId="258"/>
            <ac:picMk id="538" creationId="{00000000-0000-0000-0000-000000000000}"/>
          </ac:picMkLst>
        </pc:picChg>
        <pc:picChg chg="mod">
          <ac:chgData name="翰翔 藍" userId="ebcbac92f198b640" providerId="LiveId" clId="{497CB2D1-EA7C-4EB9-B629-38A99D24AEAA}" dt="2022-12-20T16:44:51.988" v="822" actId="1076"/>
          <ac:picMkLst>
            <pc:docMk/>
            <pc:sldMk cId="0" sldId="258"/>
            <ac:picMk id="539" creationId="{00000000-0000-0000-0000-000000000000}"/>
          </ac:picMkLst>
        </pc:picChg>
      </pc:sldChg>
      <pc:sldChg chg="delSp del mod">
        <pc:chgData name="翰翔 藍" userId="ebcbac92f198b640" providerId="LiveId" clId="{497CB2D1-EA7C-4EB9-B629-38A99D24AEAA}" dt="2022-12-20T14:06:05.685" v="100" actId="2696"/>
        <pc:sldMkLst>
          <pc:docMk/>
          <pc:sldMk cId="1983902335" sldId="264"/>
        </pc:sldMkLst>
        <pc:spChg chg="del">
          <ac:chgData name="翰翔 藍" userId="ebcbac92f198b640" providerId="LiveId" clId="{497CB2D1-EA7C-4EB9-B629-38A99D24AEAA}" dt="2022-12-20T14:05:27.902" v="97" actId="478"/>
          <ac:spMkLst>
            <pc:docMk/>
            <pc:sldMk cId="1983902335" sldId="264"/>
            <ac:spMk id="3" creationId="{2A79D920-CD17-64A0-FB80-B78D9836726D}"/>
          </ac:spMkLst>
        </pc:spChg>
        <pc:spChg chg="del">
          <ac:chgData name="翰翔 藍" userId="ebcbac92f198b640" providerId="LiveId" clId="{497CB2D1-EA7C-4EB9-B629-38A99D24AEAA}" dt="2022-12-20T14:05:30.732" v="98" actId="478"/>
          <ac:spMkLst>
            <pc:docMk/>
            <pc:sldMk cId="1983902335" sldId="264"/>
            <ac:spMk id="4" creationId="{9989259D-32A0-69BC-A382-DAD384D30252}"/>
          </ac:spMkLst>
        </pc:spChg>
        <pc:spChg chg="del">
          <ac:chgData name="翰翔 藍" userId="ebcbac92f198b640" providerId="LiveId" clId="{497CB2D1-EA7C-4EB9-B629-38A99D24AEAA}" dt="2022-12-20T14:05:26.617" v="96" actId="478"/>
          <ac:spMkLst>
            <pc:docMk/>
            <pc:sldMk cId="1983902335" sldId="264"/>
            <ac:spMk id="7" creationId="{AAA3B964-E5F2-A866-938A-F6111E9D8744}"/>
          </ac:spMkLst>
        </pc:spChg>
        <pc:picChg chg="del">
          <ac:chgData name="翰翔 藍" userId="ebcbac92f198b640" providerId="LiveId" clId="{497CB2D1-EA7C-4EB9-B629-38A99D24AEAA}" dt="2022-12-20T14:05:33.016" v="99" actId="478"/>
          <ac:picMkLst>
            <pc:docMk/>
            <pc:sldMk cId="1983902335" sldId="264"/>
            <ac:picMk id="2" creationId="{BBDCC914-14C2-E720-E984-3C37219CCA06}"/>
          </ac:picMkLst>
        </pc:picChg>
      </pc:sldChg>
      <pc:sldChg chg="modSp mod">
        <pc:chgData name="翰翔 藍" userId="ebcbac92f198b640" providerId="LiveId" clId="{497CB2D1-EA7C-4EB9-B629-38A99D24AEAA}" dt="2022-12-20T14:05:20.182" v="95" actId="20577"/>
        <pc:sldMkLst>
          <pc:docMk/>
          <pc:sldMk cId="3055861447" sldId="265"/>
        </pc:sldMkLst>
        <pc:spChg chg="mod">
          <ac:chgData name="翰翔 藍" userId="ebcbac92f198b640" providerId="LiveId" clId="{497CB2D1-EA7C-4EB9-B629-38A99D24AEAA}" dt="2022-12-20T14:05:20.182" v="95" actId="20577"/>
          <ac:spMkLst>
            <pc:docMk/>
            <pc:sldMk cId="3055861447" sldId="265"/>
            <ac:spMk id="7" creationId="{AAA3B964-E5F2-A866-938A-F6111E9D8744}"/>
          </ac:spMkLst>
        </pc:spChg>
      </pc:sldChg>
      <pc:sldChg chg="modSp mod">
        <pc:chgData name="翰翔 藍" userId="ebcbac92f198b640" providerId="LiveId" clId="{497CB2D1-EA7C-4EB9-B629-38A99D24AEAA}" dt="2022-12-20T14:05:11.495" v="93" actId="20577"/>
        <pc:sldMkLst>
          <pc:docMk/>
          <pc:sldMk cId="3127333407" sldId="268"/>
        </pc:sldMkLst>
        <pc:spChg chg="mod">
          <ac:chgData name="翰翔 藍" userId="ebcbac92f198b640" providerId="LiveId" clId="{497CB2D1-EA7C-4EB9-B629-38A99D24AEAA}" dt="2022-12-20T14:05:11.495" v="93" actId="20577"/>
          <ac:spMkLst>
            <pc:docMk/>
            <pc:sldMk cId="3127333407" sldId="268"/>
            <ac:spMk id="7" creationId="{AAA3B964-E5F2-A866-938A-F6111E9D8744}"/>
          </ac:spMkLst>
        </pc:spChg>
      </pc:sldChg>
      <pc:sldChg chg="addSp delSp modSp del mod">
        <pc:chgData name="翰翔 藍" userId="ebcbac92f198b640" providerId="LiveId" clId="{497CB2D1-EA7C-4EB9-B629-38A99D24AEAA}" dt="2022-12-20T17:17:07.730" v="1473" actId="47"/>
        <pc:sldMkLst>
          <pc:docMk/>
          <pc:sldMk cId="173859082" sldId="270"/>
        </pc:sldMkLst>
        <pc:spChg chg="mod">
          <ac:chgData name="翰翔 藍" userId="ebcbac92f198b640" providerId="LiveId" clId="{497CB2D1-EA7C-4EB9-B629-38A99D24AEAA}" dt="2022-12-20T13:51:03.423" v="17" actId="1076"/>
          <ac:spMkLst>
            <pc:docMk/>
            <pc:sldMk cId="173859082" sldId="270"/>
            <ac:spMk id="4" creationId="{9989259D-32A0-69BC-A382-DAD384D30252}"/>
          </ac:spMkLst>
        </pc:spChg>
        <pc:spChg chg="add del mod">
          <ac:chgData name="翰翔 藍" userId="ebcbac92f198b640" providerId="LiveId" clId="{497CB2D1-EA7C-4EB9-B629-38A99D24AEAA}" dt="2022-12-20T14:00:18.389" v="82"/>
          <ac:spMkLst>
            <pc:docMk/>
            <pc:sldMk cId="173859082" sldId="270"/>
            <ac:spMk id="9" creationId="{8B6A6876-2D7E-4A93-3AF6-75CEB4AABD40}"/>
          </ac:spMkLst>
        </pc:spChg>
        <pc:spChg chg="add mod">
          <ac:chgData name="翰翔 藍" userId="ebcbac92f198b640" providerId="LiveId" clId="{497CB2D1-EA7C-4EB9-B629-38A99D24AEAA}" dt="2022-12-20T16:52:11.439" v="937" actId="20577"/>
          <ac:spMkLst>
            <pc:docMk/>
            <pc:sldMk cId="173859082" sldId="270"/>
            <ac:spMk id="10" creationId="{DBE6CD7B-644A-CF35-FB1D-6BA790388555}"/>
          </ac:spMkLst>
        </pc:spChg>
        <pc:spChg chg="add del">
          <ac:chgData name="翰翔 藍" userId="ebcbac92f198b640" providerId="LiveId" clId="{497CB2D1-EA7C-4EB9-B629-38A99D24AEAA}" dt="2022-12-20T16:50:05.301" v="921" actId="22"/>
          <ac:spMkLst>
            <pc:docMk/>
            <pc:sldMk cId="173859082" sldId="270"/>
            <ac:spMk id="12" creationId="{175FC4AA-F49B-9A2C-6300-63934451C0B4}"/>
          </ac:spMkLst>
        </pc:spChg>
        <pc:spChg chg="add del mod">
          <ac:chgData name="翰翔 藍" userId="ebcbac92f198b640" providerId="LiveId" clId="{497CB2D1-EA7C-4EB9-B629-38A99D24AEAA}" dt="2022-12-20T16:50:28.842" v="925" actId="22"/>
          <ac:spMkLst>
            <pc:docMk/>
            <pc:sldMk cId="173859082" sldId="270"/>
            <ac:spMk id="14" creationId="{54CAC362-D823-4761-21F4-00FACF410196}"/>
          </ac:spMkLst>
        </pc:spChg>
        <pc:picChg chg="mod">
          <ac:chgData name="翰翔 藍" userId="ebcbac92f198b640" providerId="LiveId" clId="{497CB2D1-EA7C-4EB9-B629-38A99D24AEAA}" dt="2022-12-20T13:51:01.080" v="16" actId="1076"/>
          <ac:picMkLst>
            <pc:docMk/>
            <pc:sldMk cId="173859082" sldId="270"/>
            <ac:picMk id="2" creationId="{BBDCC914-14C2-E720-E984-3C37219CCA06}"/>
          </ac:picMkLst>
        </pc:picChg>
      </pc:sldChg>
      <pc:sldChg chg="addSp delSp modSp new add del mod ord">
        <pc:chgData name="翰翔 藍" userId="ebcbac92f198b640" providerId="LiveId" clId="{497CB2D1-EA7C-4EB9-B629-38A99D24AEAA}" dt="2022-12-20T16:37:41.208" v="624" actId="20577"/>
        <pc:sldMkLst>
          <pc:docMk/>
          <pc:sldMk cId="3971316143" sldId="271"/>
        </pc:sldMkLst>
        <pc:spChg chg="del">
          <ac:chgData name="翰翔 藍" userId="ebcbac92f198b640" providerId="LiveId" clId="{497CB2D1-EA7C-4EB9-B629-38A99D24AEAA}" dt="2022-12-20T13:49:45.194" v="3" actId="478"/>
          <ac:spMkLst>
            <pc:docMk/>
            <pc:sldMk cId="3971316143" sldId="271"/>
            <ac:spMk id="2" creationId="{DEF88342-52B7-4AF8-8F89-E307C76F34FA}"/>
          </ac:spMkLst>
        </pc:spChg>
        <pc:spChg chg="del">
          <ac:chgData name="翰翔 藍" userId="ebcbac92f198b640" providerId="LiveId" clId="{497CB2D1-EA7C-4EB9-B629-38A99D24AEAA}" dt="2022-12-20T13:49:43.792" v="2" actId="478"/>
          <ac:spMkLst>
            <pc:docMk/>
            <pc:sldMk cId="3971316143" sldId="271"/>
            <ac:spMk id="3" creationId="{AD82A38E-5384-27FB-D6B2-3FCBDED56257}"/>
          </ac:spMkLst>
        </pc:spChg>
        <pc:spChg chg="add mod">
          <ac:chgData name="翰翔 藍" userId="ebcbac92f198b640" providerId="LiveId" clId="{497CB2D1-EA7C-4EB9-B629-38A99D24AEAA}" dt="2022-12-20T13:51:16.417" v="25" actId="14100"/>
          <ac:spMkLst>
            <pc:docMk/>
            <pc:sldMk cId="3971316143" sldId="271"/>
            <ac:spMk id="5" creationId="{581D58C9-CB21-954F-2036-7965BEFB3FBD}"/>
          </ac:spMkLst>
        </pc:spChg>
        <pc:spChg chg="add del mod">
          <ac:chgData name="翰翔 藍" userId="ebcbac92f198b640" providerId="LiveId" clId="{497CB2D1-EA7C-4EB9-B629-38A99D24AEAA}" dt="2022-12-20T13:51:50.258" v="36"/>
          <ac:spMkLst>
            <pc:docMk/>
            <pc:sldMk cId="3971316143" sldId="271"/>
            <ac:spMk id="6" creationId="{C81317DF-8E8D-0B8D-B0F5-D034F8B055BF}"/>
          </ac:spMkLst>
        </pc:spChg>
        <pc:spChg chg="add del mod">
          <ac:chgData name="翰翔 藍" userId="ebcbac92f198b640" providerId="LiveId" clId="{497CB2D1-EA7C-4EB9-B629-38A99D24AEAA}" dt="2022-12-20T13:52:44.200" v="79" actId="1076"/>
          <ac:spMkLst>
            <pc:docMk/>
            <pc:sldMk cId="3971316143" sldId="271"/>
            <ac:spMk id="7" creationId="{DCF25827-601E-321E-EDA6-E366F15A07E3}"/>
          </ac:spMkLst>
        </pc:spChg>
        <pc:spChg chg="add del mod">
          <ac:chgData name="翰翔 藍" userId="ebcbac92f198b640" providerId="LiveId" clId="{497CB2D1-EA7C-4EB9-B629-38A99D24AEAA}" dt="2022-12-20T14:09:41.992" v="102" actId="478"/>
          <ac:spMkLst>
            <pc:docMk/>
            <pc:sldMk cId="3971316143" sldId="271"/>
            <ac:spMk id="8" creationId="{E53E08CF-3A9F-C29E-2704-6BA2FB6C856F}"/>
          </ac:spMkLst>
        </pc:spChg>
        <pc:spChg chg="add del mod">
          <ac:chgData name="翰翔 藍" userId="ebcbac92f198b640" providerId="LiveId" clId="{497CB2D1-EA7C-4EB9-B629-38A99D24AEAA}" dt="2022-12-20T14:14:02.044" v="123" actId="478"/>
          <ac:spMkLst>
            <pc:docMk/>
            <pc:sldMk cId="3971316143" sldId="271"/>
            <ac:spMk id="9" creationId="{6E0240A4-2014-EAA7-2FE0-1D31D2E3DC08}"/>
          </ac:spMkLst>
        </pc:spChg>
        <pc:spChg chg="add del mod">
          <ac:chgData name="翰翔 藍" userId="ebcbac92f198b640" providerId="LiveId" clId="{497CB2D1-EA7C-4EB9-B629-38A99D24AEAA}" dt="2022-12-20T14:27:54.524" v="324" actId="478"/>
          <ac:spMkLst>
            <pc:docMk/>
            <pc:sldMk cId="3971316143" sldId="271"/>
            <ac:spMk id="10" creationId="{9824DB5A-2CDF-5EC1-F813-57E9FDB32DAE}"/>
          </ac:spMkLst>
        </pc:spChg>
        <pc:spChg chg="add del mod">
          <ac:chgData name="翰翔 藍" userId="ebcbac92f198b640" providerId="LiveId" clId="{497CB2D1-EA7C-4EB9-B629-38A99D24AEAA}" dt="2022-12-20T14:27:58.129" v="328" actId="478"/>
          <ac:spMkLst>
            <pc:docMk/>
            <pc:sldMk cId="3971316143" sldId="271"/>
            <ac:spMk id="11" creationId="{88682C2F-E72A-2C32-5850-1AC3B981F892}"/>
          </ac:spMkLst>
        </pc:spChg>
        <pc:spChg chg="add del mod">
          <ac:chgData name="翰翔 藍" userId="ebcbac92f198b640" providerId="LiveId" clId="{497CB2D1-EA7C-4EB9-B629-38A99D24AEAA}" dt="2022-12-20T14:28:12.401" v="330" actId="478"/>
          <ac:spMkLst>
            <pc:docMk/>
            <pc:sldMk cId="3971316143" sldId="271"/>
            <ac:spMk id="12" creationId="{25B9136E-0D9A-BDCE-D2C7-9D8433D678C0}"/>
          </ac:spMkLst>
        </pc:spChg>
        <pc:spChg chg="add del mod">
          <ac:chgData name="翰翔 藍" userId="ebcbac92f198b640" providerId="LiveId" clId="{497CB2D1-EA7C-4EB9-B629-38A99D24AEAA}" dt="2022-12-20T14:28:17.757" v="333" actId="478"/>
          <ac:spMkLst>
            <pc:docMk/>
            <pc:sldMk cId="3971316143" sldId="271"/>
            <ac:spMk id="13" creationId="{ABA2A52A-E281-139F-7F38-57D95C7A6E9A}"/>
          </ac:spMkLst>
        </pc:spChg>
        <pc:spChg chg="add del mod">
          <ac:chgData name="翰翔 藍" userId="ebcbac92f198b640" providerId="LiveId" clId="{497CB2D1-EA7C-4EB9-B629-38A99D24AEAA}" dt="2022-12-20T14:28:19.127" v="334" actId="478"/>
          <ac:spMkLst>
            <pc:docMk/>
            <pc:sldMk cId="3971316143" sldId="271"/>
            <ac:spMk id="14" creationId="{B59057A5-12E8-163D-F8B5-3FAC42935803}"/>
          </ac:spMkLst>
        </pc:spChg>
        <pc:spChg chg="add del mod">
          <ac:chgData name="翰翔 藍" userId="ebcbac92f198b640" providerId="LiveId" clId="{497CB2D1-EA7C-4EB9-B629-38A99D24AEAA}" dt="2022-12-20T14:29:11.475" v="339"/>
          <ac:spMkLst>
            <pc:docMk/>
            <pc:sldMk cId="3971316143" sldId="271"/>
            <ac:spMk id="15" creationId="{42EDFD71-484F-F6F7-E101-F7D9D24AE72A}"/>
          </ac:spMkLst>
        </pc:spChg>
        <pc:spChg chg="add mod">
          <ac:chgData name="翰翔 藍" userId="ebcbac92f198b640" providerId="LiveId" clId="{497CB2D1-EA7C-4EB9-B629-38A99D24AEAA}" dt="2022-12-20T14:30:02.291" v="363" actId="20577"/>
          <ac:spMkLst>
            <pc:docMk/>
            <pc:sldMk cId="3971316143" sldId="271"/>
            <ac:spMk id="16" creationId="{38058280-7A52-C8BB-9B7C-6A78732A4504}"/>
          </ac:spMkLst>
        </pc:spChg>
        <pc:spChg chg="add mod">
          <ac:chgData name="翰翔 藍" userId="ebcbac92f198b640" providerId="LiveId" clId="{497CB2D1-EA7C-4EB9-B629-38A99D24AEAA}" dt="2022-12-20T16:37:41.208" v="624" actId="20577"/>
          <ac:spMkLst>
            <pc:docMk/>
            <pc:sldMk cId="3971316143" sldId="271"/>
            <ac:spMk id="17" creationId="{FD43A302-31B8-F6BF-4C14-63D2A28B3B9F}"/>
          </ac:spMkLst>
        </pc:spChg>
        <pc:picChg chg="add mod">
          <ac:chgData name="翰翔 藍" userId="ebcbac92f198b640" providerId="LiveId" clId="{497CB2D1-EA7C-4EB9-B629-38A99D24AEAA}" dt="2022-12-20T13:49:58.004" v="6"/>
          <ac:picMkLst>
            <pc:docMk/>
            <pc:sldMk cId="3971316143" sldId="271"/>
            <ac:picMk id="4" creationId="{F456578A-4071-762E-E137-D896DAE8C0CE}"/>
          </ac:picMkLst>
        </pc:picChg>
        <pc:picChg chg="add del mod">
          <ac:chgData name="翰翔 藍" userId="ebcbac92f198b640" providerId="LiveId" clId="{497CB2D1-EA7C-4EB9-B629-38A99D24AEAA}" dt="2022-12-20T14:11:29.892" v="105" actId="478"/>
          <ac:picMkLst>
            <pc:docMk/>
            <pc:sldMk cId="3971316143" sldId="271"/>
            <ac:picMk id="3074" creationId="{B37684D2-5A35-3B25-D05C-8FF65BFA5B88}"/>
          </ac:picMkLst>
        </pc:picChg>
        <pc:picChg chg="add del mod">
          <ac:chgData name="翰翔 藍" userId="ebcbac92f198b640" providerId="LiveId" clId="{497CB2D1-EA7C-4EB9-B629-38A99D24AEAA}" dt="2022-12-20T14:27:55.649" v="325" actId="478"/>
          <ac:picMkLst>
            <pc:docMk/>
            <pc:sldMk cId="3971316143" sldId="271"/>
            <ac:picMk id="3076" creationId="{08403A0B-15FA-419B-46D2-E8663840A2D4}"/>
          </ac:picMkLst>
        </pc:picChg>
        <pc:picChg chg="add del mod">
          <ac:chgData name="翰翔 藍" userId="ebcbac92f198b640" providerId="LiveId" clId="{497CB2D1-EA7C-4EB9-B629-38A99D24AEAA}" dt="2022-12-20T14:27:51.912" v="322" actId="478"/>
          <ac:picMkLst>
            <pc:docMk/>
            <pc:sldMk cId="3971316143" sldId="271"/>
            <ac:picMk id="3078" creationId="{B8400A79-B347-2D4F-C47C-D4253EFBE34B}"/>
          </ac:picMkLst>
        </pc:picChg>
        <pc:picChg chg="add del mod">
          <ac:chgData name="翰翔 藍" userId="ebcbac92f198b640" providerId="LiveId" clId="{497CB2D1-EA7C-4EB9-B629-38A99D24AEAA}" dt="2022-12-20T14:15:44.240" v="154" actId="478"/>
          <ac:picMkLst>
            <pc:docMk/>
            <pc:sldMk cId="3971316143" sldId="271"/>
            <ac:picMk id="3080" creationId="{26D8FC41-C45A-8A8F-6DFF-1061582E3BE2}"/>
          </ac:picMkLst>
        </pc:picChg>
        <pc:picChg chg="add del mod">
          <ac:chgData name="翰翔 藍" userId="ebcbac92f198b640" providerId="LiveId" clId="{497CB2D1-EA7C-4EB9-B629-38A99D24AEAA}" dt="2022-12-20T14:27:56.703" v="327" actId="478"/>
          <ac:picMkLst>
            <pc:docMk/>
            <pc:sldMk cId="3971316143" sldId="271"/>
            <ac:picMk id="3082" creationId="{F2815435-4441-3379-120A-A40E322C03BA}"/>
          </ac:picMkLst>
        </pc:picChg>
        <pc:picChg chg="add del mod">
          <ac:chgData name="翰翔 藍" userId="ebcbac92f198b640" providerId="LiveId" clId="{497CB2D1-EA7C-4EB9-B629-38A99D24AEAA}" dt="2022-12-20T14:28:10.926" v="329" actId="478"/>
          <ac:picMkLst>
            <pc:docMk/>
            <pc:sldMk cId="3971316143" sldId="271"/>
            <ac:picMk id="3084" creationId="{9418FA6F-0973-DC39-F3FA-55C3A5BFAB9E}"/>
          </ac:picMkLst>
        </pc:picChg>
        <pc:picChg chg="add del mod">
          <ac:chgData name="翰翔 藍" userId="ebcbac92f198b640" providerId="LiveId" clId="{497CB2D1-EA7C-4EB9-B629-38A99D24AEAA}" dt="2022-12-20T14:28:16.483" v="332" actId="478"/>
          <ac:picMkLst>
            <pc:docMk/>
            <pc:sldMk cId="3971316143" sldId="271"/>
            <ac:picMk id="3086" creationId="{DE262E68-F1ED-2C1B-7607-671C19A32664}"/>
          </ac:picMkLst>
        </pc:picChg>
        <pc:picChg chg="add del mod">
          <ac:chgData name="翰翔 藍" userId="ebcbac92f198b640" providerId="LiveId" clId="{497CB2D1-EA7C-4EB9-B629-38A99D24AEAA}" dt="2022-12-20T14:28:15.051" v="331" actId="478"/>
          <ac:picMkLst>
            <pc:docMk/>
            <pc:sldMk cId="3971316143" sldId="271"/>
            <ac:picMk id="3088" creationId="{8D481F53-F45D-4EBF-967A-F15F77F301BB}"/>
          </ac:picMkLst>
        </pc:picChg>
      </pc:sldChg>
      <pc:sldChg chg="delSp new del mod">
        <pc:chgData name="翰翔 藍" userId="ebcbac92f198b640" providerId="LiveId" clId="{497CB2D1-EA7C-4EB9-B629-38A99D24AEAA}" dt="2022-12-20T14:27:43.478" v="321" actId="47"/>
        <pc:sldMkLst>
          <pc:docMk/>
          <pc:sldMk cId="1977692328" sldId="272"/>
        </pc:sldMkLst>
        <pc:spChg chg="del">
          <ac:chgData name="翰翔 藍" userId="ebcbac92f198b640" providerId="LiveId" clId="{497CB2D1-EA7C-4EB9-B629-38A99D24AEAA}" dt="2022-12-20T14:27:30.875" v="319" actId="478"/>
          <ac:spMkLst>
            <pc:docMk/>
            <pc:sldMk cId="1977692328" sldId="272"/>
            <ac:spMk id="2" creationId="{F2F2FE54-C6C1-5E80-A495-1771362EFAFE}"/>
          </ac:spMkLst>
        </pc:spChg>
        <pc:spChg chg="del">
          <ac:chgData name="翰翔 藍" userId="ebcbac92f198b640" providerId="LiveId" clId="{497CB2D1-EA7C-4EB9-B629-38A99D24AEAA}" dt="2022-12-20T14:27:28.447" v="318" actId="478"/>
          <ac:spMkLst>
            <pc:docMk/>
            <pc:sldMk cId="1977692328" sldId="272"/>
            <ac:spMk id="3" creationId="{CBD747D5-B983-C715-A2A7-2BF204BBDB90}"/>
          </ac:spMkLst>
        </pc:spChg>
      </pc:sldChg>
      <pc:sldChg chg="add">
        <pc:chgData name="翰翔 藍" userId="ebcbac92f198b640" providerId="LiveId" clId="{497CB2D1-EA7C-4EB9-B629-38A99D24AEAA}" dt="2022-12-20T14:27:36.439" v="320"/>
        <pc:sldMkLst>
          <pc:docMk/>
          <pc:sldMk cId="281668147" sldId="273"/>
        </pc:sldMkLst>
      </pc:sldChg>
      <pc:sldChg chg="new del">
        <pc:chgData name="翰翔 藍" userId="ebcbac92f198b640" providerId="LiveId" clId="{497CB2D1-EA7C-4EB9-B629-38A99D24AEAA}" dt="2022-12-20T16:37:58.276" v="627" actId="47"/>
        <pc:sldMkLst>
          <pc:docMk/>
          <pc:sldMk cId="2979799233" sldId="274"/>
        </pc:sldMkLst>
      </pc:sldChg>
      <pc:sldChg chg="addSp delSp modSp add mod">
        <pc:chgData name="翰翔 藍" userId="ebcbac92f198b640" providerId="LiveId" clId="{497CB2D1-EA7C-4EB9-B629-38A99D24AEAA}" dt="2022-12-20T16:43:23.507" v="785" actId="20577"/>
        <pc:sldMkLst>
          <pc:docMk/>
          <pc:sldMk cId="145710023" sldId="275"/>
        </pc:sldMkLst>
        <pc:spChg chg="mod">
          <ac:chgData name="翰翔 藍" userId="ebcbac92f198b640" providerId="LiveId" clId="{497CB2D1-EA7C-4EB9-B629-38A99D24AEAA}" dt="2022-12-20T16:43:23.507" v="785" actId="20577"/>
          <ac:spMkLst>
            <pc:docMk/>
            <pc:sldMk cId="145710023" sldId="275"/>
            <ac:spMk id="16" creationId="{38058280-7A52-C8BB-9B7C-6A78732A4504}"/>
          </ac:spMkLst>
        </pc:spChg>
        <pc:spChg chg="del">
          <ac:chgData name="翰翔 藍" userId="ebcbac92f198b640" providerId="LiveId" clId="{497CB2D1-EA7C-4EB9-B629-38A99D24AEAA}" dt="2022-12-20T16:38:25.773" v="649" actId="478"/>
          <ac:spMkLst>
            <pc:docMk/>
            <pc:sldMk cId="145710023" sldId="275"/>
            <ac:spMk id="17" creationId="{FD43A302-31B8-F6BF-4C14-63D2A28B3B9F}"/>
          </ac:spMkLst>
        </pc:spChg>
        <pc:picChg chg="add mod">
          <ac:chgData name="翰翔 藍" userId="ebcbac92f198b640" providerId="LiveId" clId="{497CB2D1-EA7C-4EB9-B629-38A99D24AEAA}" dt="2022-12-20T16:39:00.710" v="655" actId="14100"/>
          <ac:picMkLst>
            <pc:docMk/>
            <pc:sldMk cId="145710023" sldId="275"/>
            <ac:picMk id="2" creationId="{48AA8CE2-5AFE-16BE-EE2C-FCD7858F553E}"/>
          </ac:picMkLst>
        </pc:picChg>
      </pc:sldChg>
      <pc:sldChg chg="addSp delSp modSp add mod">
        <pc:chgData name="翰翔 藍" userId="ebcbac92f198b640" providerId="LiveId" clId="{497CB2D1-EA7C-4EB9-B629-38A99D24AEAA}" dt="2022-12-20T16:41:22.699" v="702" actId="21"/>
        <pc:sldMkLst>
          <pc:docMk/>
          <pc:sldMk cId="3979768048" sldId="276"/>
        </pc:sldMkLst>
        <pc:spChg chg="add mod">
          <ac:chgData name="翰翔 藍" userId="ebcbac92f198b640" providerId="LiveId" clId="{497CB2D1-EA7C-4EB9-B629-38A99D24AEAA}" dt="2022-12-20T16:40:48.975" v="683" actId="1076"/>
          <ac:spMkLst>
            <pc:docMk/>
            <pc:sldMk cId="3979768048" sldId="276"/>
            <ac:spMk id="3" creationId="{30CDF9E7-6902-4044-4942-AF658A3370D6}"/>
          </ac:spMkLst>
        </pc:spChg>
        <pc:spChg chg="add mod">
          <ac:chgData name="翰翔 藍" userId="ebcbac92f198b640" providerId="LiveId" clId="{497CB2D1-EA7C-4EB9-B629-38A99D24AEAA}" dt="2022-12-20T16:40:48.975" v="683" actId="1076"/>
          <ac:spMkLst>
            <pc:docMk/>
            <pc:sldMk cId="3979768048" sldId="276"/>
            <ac:spMk id="6" creationId="{109E1442-1D0E-4ABC-235D-20D5C1E250AC}"/>
          </ac:spMkLst>
        </pc:spChg>
        <pc:spChg chg="mod">
          <ac:chgData name="翰翔 藍" userId="ebcbac92f198b640" providerId="LiveId" clId="{497CB2D1-EA7C-4EB9-B629-38A99D24AEAA}" dt="2022-12-20T16:40:06.445" v="659" actId="20577"/>
          <ac:spMkLst>
            <pc:docMk/>
            <pc:sldMk cId="3979768048" sldId="276"/>
            <ac:spMk id="7" creationId="{DCF25827-601E-321E-EDA6-E366F15A07E3}"/>
          </ac:spMkLst>
        </pc:spChg>
        <pc:spChg chg="add mod">
          <ac:chgData name="翰翔 藍" userId="ebcbac92f198b640" providerId="LiveId" clId="{497CB2D1-EA7C-4EB9-B629-38A99D24AEAA}" dt="2022-12-20T16:40:48.975" v="683" actId="1076"/>
          <ac:spMkLst>
            <pc:docMk/>
            <pc:sldMk cId="3979768048" sldId="276"/>
            <ac:spMk id="8" creationId="{2202E636-4713-9E28-815E-580F7F556C40}"/>
          </ac:spMkLst>
        </pc:spChg>
        <pc:spChg chg="mod">
          <ac:chgData name="翰翔 藍" userId="ebcbac92f198b640" providerId="LiveId" clId="{497CB2D1-EA7C-4EB9-B629-38A99D24AEAA}" dt="2022-12-20T16:40:22.475" v="680" actId="20577"/>
          <ac:spMkLst>
            <pc:docMk/>
            <pc:sldMk cId="3979768048" sldId="276"/>
            <ac:spMk id="16" creationId="{38058280-7A52-C8BB-9B7C-6A78732A4504}"/>
          </ac:spMkLst>
        </pc:spChg>
        <pc:picChg chg="del">
          <ac:chgData name="翰翔 藍" userId="ebcbac92f198b640" providerId="LiveId" clId="{497CB2D1-EA7C-4EB9-B629-38A99D24AEAA}" dt="2022-12-20T16:40:24.900" v="681" actId="478"/>
          <ac:picMkLst>
            <pc:docMk/>
            <pc:sldMk cId="3979768048" sldId="276"/>
            <ac:picMk id="2" creationId="{48AA8CE2-5AFE-16BE-EE2C-FCD7858F553E}"/>
          </ac:picMkLst>
        </pc:picChg>
        <pc:picChg chg="add del mod">
          <ac:chgData name="翰翔 藍" userId="ebcbac92f198b640" providerId="LiveId" clId="{497CB2D1-EA7C-4EB9-B629-38A99D24AEAA}" dt="2022-12-20T16:41:22.699" v="702" actId="21"/>
          <ac:picMkLst>
            <pc:docMk/>
            <pc:sldMk cId="3979768048" sldId="276"/>
            <ac:picMk id="4097" creationId="{D5D6A676-EEE1-8D2B-1C88-70B860868640}"/>
          </ac:picMkLst>
        </pc:picChg>
        <pc:picChg chg="add mod">
          <ac:chgData name="翰翔 藍" userId="ebcbac92f198b640" providerId="LiveId" clId="{497CB2D1-EA7C-4EB9-B629-38A99D24AEAA}" dt="2022-12-20T16:41:18.504" v="700" actId="1076"/>
          <ac:picMkLst>
            <pc:docMk/>
            <pc:sldMk cId="3979768048" sldId="276"/>
            <ac:picMk id="4098" creationId="{1ABCC40A-93B6-B2F7-1BE4-9ED7CDA2E1D9}"/>
          </ac:picMkLst>
        </pc:picChg>
        <pc:picChg chg="add mod">
          <ac:chgData name="翰翔 藍" userId="ebcbac92f198b640" providerId="LiveId" clId="{497CB2D1-EA7C-4EB9-B629-38A99D24AEAA}" dt="2022-12-20T16:41:15.112" v="698" actId="1076"/>
          <ac:picMkLst>
            <pc:docMk/>
            <pc:sldMk cId="3979768048" sldId="276"/>
            <ac:picMk id="4099" creationId="{4DCCB668-DF49-34A0-2449-59CD254CB3AA}"/>
          </ac:picMkLst>
        </pc:picChg>
        <pc:picChg chg="add mod">
          <ac:chgData name="翰翔 藍" userId="ebcbac92f198b640" providerId="LiveId" clId="{497CB2D1-EA7C-4EB9-B629-38A99D24AEAA}" dt="2022-12-20T16:41:13.736" v="697" actId="1076"/>
          <ac:picMkLst>
            <pc:docMk/>
            <pc:sldMk cId="3979768048" sldId="276"/>
            <ac:picMk id="4100" creationId="{C7196213-A8D4-7DB8-441A-A8D74AE7BA6F}"/>
          </ac:picMkLst>
        </pc:picChg>
      </pc:sldChg>
      <pc:sldChg chg="addSp delSp modSp add mod">
        <pc:chgData name="翰翔 藍" userId="ebcbac92f198b640" providerId="LiveId" clId="{497CB2D1-EA7C-4EB9-B629-38A99D24AEAA}" dt="2022-12-20T17:09:21.896" v="1338" actId="20577"/>
        <pc:sldMkLst>
          <pc:docMk/>
          <pc:sldMk cId="3467591943" sldId="277"/>
        </pc:sldMkLst>
        <pc:spChg chg="mod">
          <ac:chgData name="翰翔 藍" userId="ebcbac92f198b640" providerId="LiveId" clId="{497CB2D1-EA7C-4EB9-B629-38A99D24AEAA}" dt="2022-12-20T17:09:21.896" v="1338" actId="20577"/>
          <ac:spMkLst>
            <pc:docMk/>
            <pc:sldMk cId="3467591943" sldId="277"/>
            <ac:spMk id="16" creationId="{38058280-7A52-C8BB-9B7C-6A78732A4504}"/>
          </ac:spMkLst>
        </pc:spChg>
        <pc:picChg chg="add mod">
          <ac:chgData name="翰翔 藍" userId="ebcbac92f198b640" providerId="LiveId" clId="{497CB2D1-EA7C-4EB9-B629-38A99D24AEAA}" dt="2022-12-20T16:41:41.434" v="709" actId="1076"/>
          <ac:picMkLst>
            <pc:docMk/>
            <pc:sldMk cId="3467591943" sldId="277"/>
            <ac:picMk id="2" creationId="{51C3B050-B72E-55A5-EA61-1C1A526509FF}"/>
          </ac:picMkLst>
        </pc:picChg>
        <pc:picChg chg="del">
          <ac:chgData name="翰翔 藍" userId="ebcbac92f198b640" providerId="LiveId" clId="{497CB2D1-EA7C-4EB9-B629-38A99D24AEAA}" dt="2022-12-20T16:41:35.720" v="706" actId="478"/>
          <ac:picMkLst>
            <pc:docMk/>
            <pc:sldMk cId="3467591943" sldId="277"/>
            <ac:picMk id="4098" creationId="{1ABCC40A-93B6-B2F7-1BE4-9ED7CDA2E1D9}"/>
          </ac:picMkLst>
        </pc:picChg>
        <pc:picChg chg="del">
          <ac:chgData name="翰翔 藍" userId="ebcbac92f198b640" providerId="LiveId" clId="{497CB2D1-EA7C-4EB9-B629-38A99D24AEAA}" dt="2022-12-20T16:41:35.151" v="705" actId="478"/>
          <ac:picMkLst>
            <pc:docMk/>
            <pc:sldMk cId="3467591943" sldId="277"/>
            <ac:picMk id="4099" creationId="{4DCCB668-DF49-34A0-2449-59CD254CB3AA}"/>
          </ac:picMkLst>
        </pc:picChg>
        <pc:picChg chg="del">
          <ac:chgData name="翰翔 藍" userId="ebcbac92f198b640" providerId="LiveId" clId="{497CB2D1-EA7C-4EB9-B629-38A99D24AEAA}" dt="2022-12-20T16:41:34.702" v="704" actId="478"/>
          <ac:picMkLst>
            <pc:docMk/>
            <pc:sldMk cId="3467591943" sldId="277"/>
            <ac:picMk id="4100" creationId="{C7196213-A8D4-7DB8-441A-A8D74AE7BA6F}"/>
          </ac:picMkLst>
        </pc:picChg>
      </pc:sldChg>
      <pc:sldChg chg="addSp delSp modSp add mod">
        <pc:chgData name="翰翔 藍" userId="ebcbac92f198b640" providerId="LiveId" clId="{497CB2D1-EA7C-4EB9-B629-38A99D24AEAA}" dt="2022-12-20T16:43:08.115" v="779" actId="1076"/>
        <pc:sldMkLst>
          <pc:docMk/>
          <pc:sldMk cId="637990194" sldId="278"/>
        </pc:sldMkLst>
        <pc:spChg chg="mod">
          <ac:chgData name="翰翔 藍" userId="ebcbac92f198b640" providerId="LiveId" clId="{497CB2D1-EA7C-4EB9-B629-38A99D24AEAA}" dt="2022-12-20T16:42:14.991" v="720" actId="20577"/>
          <ac:spMkLst>
            <pc:docMk/>
            <pc:sldMk cId="637990194" sldId="278"/>
            <ac:spMk id="5" creationId="{581D58C9-CB21-954F-2036-7965BEFB3FBD}"/>
          </ac:spMkLst>
        </pc:spChg>
        <pc:spChg chg="mod">
          <ac:chgData name="翰翔 藍" userId="ebcbac92f198b640" providerId="LiveId" clId="{497CB2D1-EA7C-4EB9-B629-38A99D24AEAA}" dt="2022-12-20T16:42:22.481" v="732" actId="20577"/>
          <ac:spMkLst>
            <pc:docMk/>
            <pc:sldMk cId="637990194" sldId="278"/>
            <ac:spMk id="7" creationId="{DCF25827-601E-321E-EDA6-E366F15A07E3}"/>
          </ac:spMkLst>
        </pc:spChg>
        <pc:spChg chg="add mod">
          <ac:chgData name="翰翔 藍" userId="ebcbac92f198b640" providerId="LiveId" clId="{497CB2D1-EA7C-4EB9-B629-38A99D24AEAA}" dt="2022-12-20T16:43:08.115" v="779" actId="1076"/>
          <ac:spMkLst>
            <pc:docMk/>
            <pc:sldMk cId="637990194" sldId="278"/>
            <ac:spMk id="9" creationId="{40682D5D-6A0F-90BC-2373-04177E86694F}"/>
          </ac:spMkLst>
        </pc:spChg>
        <pc:spChg chg="del mod">
          <ac:chgData name="翰翔 藍" userId="ebcbac92f198b640" providerId="LiveId" clId="{497CB2D1-EA7C-4EB9-B629-38A99D24AEAA}" dt="2022-12-20T16:42:05.440" v="713" actId="478"/>
          <ac:spMkLst>
            <pc:docMk/>
            <pc:sldMk cId="637990194" sldId="278"/>
            <ac:spMk id="16" creationId="{38058280-7A52-C8BB-9B7C-6A78732A4504}"/>
          </ac:spMkLst>
        </pc:spChg>
        <pc:picChg chg="del">
          <ac:chgData name="翰翔 藍" userId="ebcbac92f198b640" providerId="LiveId" clId="{497CB2D1-EA7C-4EB9-B629-38A99D24AEAA}" dt="2022-12-20T16:42:02.132" v="711" actId="478"/>
          <ac:picMkLst>
            <pc:docMk/>
            <pc:sldMk cId="637990194" sldId="278"/>
            <ac:picMk id="2" creationId="{51C3B050-B72E-55A5-EA61-1C1A526509FF}"/>
          </ac:picMkLst>
        </pc:picChg>
      </pc:sldChg>
      <pc:sldChg chg="addSp delSp modSp add mod">
        <pc:chgData name="翰翔 藍" userId="ebcbac92f198b640" providerId="LiveId" clId="{497CB2D1-EA7C-4EB9-B629-38A99D24AEAA}" dt="2022-12-20T17:16:39.701" v="1472" actId="20577"/>
        <pc:sldMkLst>
          <pc:docMk/>
          <pc:sldMk cId="3113818897" sldId="279"/>
        </pc:sldMkLst>
        <pc:spChg chg="add mod">
          <ac:chgData name="翰翔 藍" userId="ebcbac92f198b640" providerId="LiveId" clId="{497CB2D1-EA7C-4EB9-B629-38A99D24AEAA}" dt="2022-12-20T17:10:39.473" v="1361" actId="1076"/>
          <ac:spMkLst>
            <pc:docMk/>
            <pc:sldMk cId="3113818897" sldId="279"/>
            <ac:spMk id="2" creationId="{27A08ED3-E13E-AB3C-506C-7A97FF9D9681}"/>
          </ac:spMkLst>
        </pc:spChg>
        <pc:spChg chg="mod">
          <ac:chgData name="翰翔 藍" userId="ebcbac92f198b640" providerId="LiveId" clId="{497CB2D1-EA7C-4EB9-B629-38A99D24AEAA}" dt="2022-12-20T16:43:58.649" v="793" actId="20577"/>
          <ac:spMkLst>
            <pc:docMk/>
            <pc:sldMk cId="3113818897" sldId="279"/>
            <ac:spMk id="5" creationId="{581D58C9-CB21-954F-2036-7965BEFB3FBD}"/>
          </ac:spMkLst>
        </pc:spChg>
        <pc:spChg chg="mod">
          <ac:chgData name="翰翔 藍" userId="ebcbac92f198b640" providerId="LiveId" clId="{497CB2D1-EA7C-4EB9-B629-38A99D24AEAA}" dt="2022-12-20T16:44:09.329" v="818" actId="20577"/>
          <ac:spMkLst>
            <pc:docMk/>
            <pc:sldMk cId="3113818897" sldId="279"/>
            <ac:spMk id="7" creationId="{DCF25827-601E-321E-EDA6-E366F15A07E3}"/>
          </ac:spMkLst>
        </pc:spChg>
        <pc:spChg chg="del">
          <ac:chgData name="翰翔 藍" userId="ebcbac92f198b640" providerId="LiveId" clId="{497CB2D1-EA7C-4EB9-B629-38A99D24AEAA}" dt="2022-12-20T17:05:39.908" v="1290" actId="478"/>
          <ac:spMkLst>
            <pc:docMk/>
            <pc:sldMk cId="3113818897" sldId="279"/>
            <ac:spMk id="9" creationId="{40682D5D-6A0F-90BC-2373-04177E86694F}"/>
          </ac:spMkLst>
        </pc:spChg>
        <pc:spChg chg="add mod">
          <ac:chgData name="翰翔 藍" userId="ebcbac92f198b640" providerId="LiveId" clId="{497CB2D1-EA7C-4EB9-B629-38A99D24AEAA}" dt="2022-12-20T17:12:29.256" v="1401" actId="1076"/>
          <ac:spMkLst>
            <pc:docMk/>
            <pc:sldMk cId="3113818897" sldId="279"/>
            <ac:spMk id="10" creationId="{525FE2E3-5D65-A634-26AE-A99E86C5EDF2}"/>
          </ac:spMkLst>
        </pc:spChg>
        <pc:spChg chg="add mod">
          <ac:chgData name="翰翔 藍" userId="ebcbac92f198b640" providerId="LiveId" clId="{497CB2D1-EA7C-4EB9-B629-38A99D24AEAA}" dt="2022-12-20T17:10:37.106" v="1360" actId="1076"/>
          <ac:spMkLst>
            <pc:docMk/>
            <pc:sldMk cId="3113818897" sldId="279"/>
            <ac:spMk id="11" creationId="{3248E041-CF1E-A36D-08DC-3EAEBC7FEFA1}"/>
          </ac:spMkLst>
        </pc:spChg>
        <pc:spChg chg="add mod">
          <ac:chgData name="翰翔 藍" userId="ebcbac92f198b640" providerId="LiveId" clId="{497CB2D1-EA7C-4EB9-B629-38A99D24AEAA}" dt="2022-12-20T17:12:04.934" v="1370"/>
          <ac:spMkLst>
            <pc:docMk/>
            <pc:sldMk cId="3113818897" sldId="279"/>
            <ac:spMk id="12" creationId="{B9FBBEAC-14D6-4FEE-DB3E-F0E7B2E5739D}"/>
          </ac:spMkLst>
        </pc:spChg>
        <pc:spChg chg="add mod">
          <ac:chgData name="翰翔 藍" userId="ebcbac92f198b640" providerId="LiveId" clId="{497CB2D1-EA7C-4EB9-B629-38A99D24AEAA}" dt="2022-12-20T17:12:49.552" v="1403" actId="1076"/>
          <ac:spMkLst>
            <pc:docMk/>
            <pc:sldMk cId="3113818897" sldId="279"/>
            <ac:spMk id="13" creationId="{40D89E87-34FB-FC09-BE24-25D20A25542A}"/>
          </ac:spMkLst>
        </pc:spChg>
        <pc:spChg chg="add mod">
          <ac:chgData name="翰翔 藍" userId="ebcbac92f198b640" providerId="LiveId" clId="{497CB2D1-EA7C-4EB9-B629-38A99D24AEAA}" dt="2022-12-20T17:12:59.209" v="1405" actId="1076"/>
          <ac:spMkLst>
            <pc:docMk/>
            <pc:sldMk cId="3113818897" sldId="279"/>
            <ac:spMk id="14" creationId="{19674DBA-E144-DEEA-C9DD-EB89263E1EA8}"/>
          </ac:spMkLst>
        </pc:spChg>
        <pc:spChg chg="add mod">
          <ac:chgData name="翰翔 藍" userId="ebcbac92f198b640" providerId="LiveId" clId="{497CB2D1-EA7C-4EB9-B629-38A99D24AEAA}" dt="2022-12-20T17:15:30.140" v="1439"/>
          <ac:spMkLst>
            <pc:docMk/>
            <pc:sldMk cId="3113818897" sldId="279"/>
            <ac:spMk id="15" creationId="{94D25A2B-C31C-9B84-DF32-BE13258DBD51}"/>
          </ac:spMkLst>
        </pc:spChg>
        <pc:spChg chg="add mod">
          <ac:chgData name="翰翔 藍" userId="ebcbac92f198b640" providerId="LiveId" clId="{497CB2D1-EA7C-4EB9-B629-38A99D24AEAA}" dt="2022-12-20T17:16:39.701" v="1472" actId="20577"/>
          <ac:spMkLst>
            <pc:docMk/>
            <pc:sldMk cId="3113818897" sldId="279"/>
            <ac:spMk id="16" creationId="{7E380FF6-D64C-31FC-CACD-FF29ACA7D601}"/>
          </ac:spMkLst>
        </pc:spChg>
        <pc:picChg chg="add del mod">
          <ac:chgData name="翰翔 藍" userId="ebcbac92f198b640" providerId="LiveId" clId="{497CB2D1-EA7C-4EB9-B629-38A99D24AEAA}" dt="2022-12-20T17:07:25.753" v="1297"/>
          <ac:picMkLst>
            <pc:docMk/>
            <pc:sldMk cId="3113818897" sldId="279"/>
            <ac:picMk id="6146" creationId="{AB511F97-DEA5-9E68-AA73-B65D894281BE}"/>
          </ac:picMkLst>
        </pc:picChg>
        <pc:picChg chg="add mod">
          <ac:chgData name="翰翔 藍" userId="ebcbac92f198b640" providerId="LiveId" clId="{497CB2D1-EA7C-4EB9-B629-38A99D24AEAA}" dt="2022-12-20T17:10:42.306" v="1362" actId="1076"/>
          <ac:picMkLst>
            <pc:docMk/>
            <pc:sldMk cId="3113818897" sldId="279"/>
            <ac:picMk id="6148" creationId="{7905AE41-38B2-443C-A219-9A5AC34F0A10}"/>
          </ac:picMkLst>
        </pc:picChg>
        <pc:picChg chg="add mod">
          <ac:chgData name="翰翔 藍" userId="ebcbac92f198b640" providerId="LiveId" clId="{497CB2D1-EA7C-4EB9-B629-38A99D24AEAA}" dt="2022-12-20T17:12:00.655" v="1369" actId="1076"/>
          <ac:picMkLst>
            <pc:docMk/>
            <pc:sldMk cId="3113818897" sldId="279"/>
            <ac:picMk id="6150" creationId="{F660DFEE-4252-14FC-F96B-65C59D458A9E}"/>
          </ac:picMkLst>
        </pc:picChg>
        <pc:picChg chg="add mod">
          <ac:chgData name="翰翔 藍" userId="ebcbac92f198b640" providerId="LiveId" clId="{497CB2D1-EA7C-4EB9-B629-38A99D24AEAA}" dt="2022-12-20T17:15:04.382" v="1410" actId="14100"/>
          <ac:picMkLst>
            <pc:docMk/>
            <pc:sldMk cId="3113818897" sldId="279"/>
            <ac:picMk id="6152" creationId="{D319C51A-B93E-9FCD-9B56-1B38523CA604}"/>
          </ac:picMkLst>
        </pc:picChg>
        <pc:picChg chg="add mod">
          <ac:chgData name="翰翔 藍" userId="ebcbac92f198b640" providerId="LiveId" clId="{497CB2D1-EA7C-4EB9-B629-38A99D24AEAA}" dt="2022-12-20T17:16:31.275" v="1447" actId="14100"/>
          <ac:picMkLst>
            <pc:docMk/>
            <pc:sldMk cId="3113818897" sldId="279"/>
            <ac:picMk id="6154" creationId="{A020964B-A3F7-082E-2D82-433087959C59}"/>
          </ac:picMkLst>
        </pc:picChg>
      </pc:sldChg>
      <pc:sldChg chg="addSp delSp modSp add mod">
        <pc:chgData name="翰翔 藍" userId="ebcbac92f198b640" providerId="LiveId" clId="{497CB2D1-EA7C-4EB9-B629-38A99D24AEAA}" dt="2022-12-20T17:09:03.831" v="1330" actId="14100"/>
        <pc:sldMkLst>
          <pc:docMk/>
          <pc:sldMk cId="1471780831" sldId="280"/>
        </pc:sldMkLst>
        <pc:spChg chg="mod">
          <ac:chgData name="翰翔 藍" userId="ebcbac92f198b640" providerId="LiveId" clId="{497CB2D1-EA7C-4EB9-B629-38A99D24AEAA}" dt="2022-12-20T17:08:56.991" v="1326" actId="1076"/>
          <ac:spMkLst>
            <pc:docMk/>
            <pc:sldMk cId="1471780831" sldId="280"/>
            <ac:spMk id="16" creationId="{38058280-7A52-C8BB-9B7C-6A78732A4504}"/>
          </ac:spMkLst>
        </pc:spChg>
        <pc:picChg chg="del">
          <ac:chgData name="翰翔 藍" userId="ebcbac92f198b640" providerId="LiveId" clId="{497CB2D1-EA7C-4EB9-B629-38A99D24AEAA}" dt="2022-12-20T16:47:25.672" v="877" actId="478"/>
          <ac:picMkLst>
            <pc:docMk/>
            <pc:sldMk cId="1471780831" sldId="280"/>
            <ac:picMk id="2" creationId="{51C3B050-B72E-55A5-EA61-1C1A526509FF}"/>
          </ac:picMkLst>
        </pc:picChg>
        <pc:picChg chg="add mod">
          <ac:chgData name="翰翔 藍" userId="ebcbac92f198b640" providerId="LiveId" clId="{497CB2D1-EA7C-4EB9-B629-38A99D24AEAA}" dt="2022-12-20T17:09:03.831" v="1330" actId="14100"/>
          <ac:picMkLst>
            <pc:docMk/>
            <pc:sldMk cId="1471780831" sldId="280"/>
            <ac:picMk id="9" creationId="{F6AFB3E0-D59E-D3B2-8DAC-21601DA9E435}"/>
          </ac:picMkLst>
        </pc:picChg>
      </pc:sldChg>
      <pc:sldChg chg="modSp add mod">
        <pc:chgData name="翰翔 藍" userId="ebcbac92f198b640" providerId="LiveId" clId="{497CB2D1-EA7C-4EB9-B629-38A99D24AEAA}" dt="2022-12-20T16:49:27.563" v="919" actId="1076"/>
        <pc:sldMkLst>
          <pc:docMk/>
          <pc:sldMk cId="2870295052" sldId="281"/>
        </pc:sldMkLst>
        <pc:spChg chg="mod">
          <ac:chgData name="翰翔 藍" userId="ebcbac92f198b640" providerId="LiveId" clId="{497CB2D1-EA7C-4EB9-B629-38A99D24AEAA}" dt="2022-12-20T16:48:03.005" v="885" actId="20577"/>
          <ac:spMkLst>
            <pc:docMk/>
            <pc:sldMk cId="2870295052" sldId="281"/>
            <ac:spMk id="5" creationId="{581D58C9-CB21-954F-2036-7965BEFB3FBD}"/>
          </ac:spMkLst>
        </pc:spChg>
        <pc:spChg chg="mod">
          <ac:chgData name="翰翔 藍" userId="ebcbac92f198b640" providerId="LiveId" clId="{497CB2D1-EA7C-4EB9-B629-38A99D24AEAA}" dt="2022-12-20T16:48:12.189" v="907" actId="20577"/>
          <ac:spMkLst>
            <pc:docMk/>
            <pc:sldMk cId="2870295052" sldId="281"/>
            <ac:spMk id="7" creationId="{DCF25827-601E-321E-EDA6-E366F15A07E3}"/>
          </ac:spMkLst>
        </pc:spChg>
        <pc:spChg chg="mod">
          <ac:chgData name="翰翔 藍" userId="ebcbac92f198b640" providerId="LiveId" clId="{497CB2D1-EA7C-4EB9-B629-38A99D24AEAA}" dt="2022-12-20T16:49:27.563" v="919" actId="1076"/>
          <ac:spMkLst>
            <pc:docMk/>
            <pc:sldMk cId="2870295052" sldId="281"/>
            <ac:spMk id="9" creationId="{40682D5D-6A0F-90BC-2373-04177E86694F}"/>
          </ac:spMkLst>
        </pc:spChg>
      </pc:sldChg>
      <pc:sldChg chg="addSp delSp modSp add mod">
        <pc:chgData name="翰翔 藍" userId="ebcbac92f198b640" providerId="LiveId" clId="{497CB2D1-EA7C-4EB9-B629-38A99D24AEAA}" dt="2022-12-20T17:04:02.784" v="1289" actId="1076"/>
        <pc:sldMkLst>
          <pc:docMk/>
          <pc:sldMk cId="3840498598" sldId="282"/>
        </pc:sldMkLst>
        <pc:spChg chg="add mod">
          <ac:chgData name="翰翔 藍" userId="ebcbac92f198b640" providerId="LiveId" clId="{497CB2D1-EA7C-4EB9-B629-38A99D24AEAA}" dt="2022-12-20T16:59:35.788" v="1126" actId="1076"/>
          <ac:spMkLst>
            <pc:docMk/>
            <pc:sldMk cId="3840498598" sldId="282"/>
            <ac:spMk id="5" creationId="{04FE5ECD-D8E2-B305-CED5-5D0E5A6C0A59}"/>
          </ac:spMkLst>
        </pc:spChg>
        <pc:spChg chg="add mod">
          <ac:chgData name="翰翔 藍" userId="ebcbac92f198b640" providerId="LiveId" clId="{497CB2D1-EA7C-4EB9-B629-38A99D24AEAA}" dt="2022-12-20T17:01:32.463" v="1179" actId="1076"/>
          <ac:spMkLst>
            <pc:docMk/>
            <pc:sldMk cId="3840498598" sldId="282"/>
            <ac:spMk id="6" creationId="{46C880F8-CD67-FE1C-DE08-EC67705F790B}"/>
          </ac:spMkLst>
        </pc:spChg>
        <pc:spChg chg="del mod">
          <ac:chgData name="翰翔 藍" userId="ebcbac92f198b640" providerId="LiveId" clId="{497CB2D1-EA7C-4EB9-B629-38A99D24AEAA}" dt="2022-12-20T16:52:29.447" v="940" actId="478"/>
          <ac:spMkLst>
            <pc:docMk/>
            <pc:sldMk cId="3840498598" sldId="282"/>
            <ac:spMk id="10" creationId="{DBE6CD7B-644A-CF35-FB1D-6BA790388555}"/>
          </ac:spMkLst>
        </pc:spChg>
        <pc:spChg chg="add del mod">
          <ac:chgData name="翰翔 藍" userId="ebcbac92f198b640" providerId="LiveId" clId="{497CB2D1-EA7C-4EB9-B629-38A99D24AEAA}" dt="2022-12-20T16:54:11.828" v="970"/>
          <ac:spMkLst>
            <pc:docMk/>
            <pc:sldMk cId="3840498598" sldId="282"/>
            <ac:spMk id="11" creationId="{D440ECBD-7DE5-FF8F-EB5F-40798DBDC51D}"/>
          </ac:spMkLst>
        </pc:spChg>
        <pc:spChg chg="add mod">
          <ac:chgData name="翰翔 藍" userId="ebcbac92f198b640" providerId="LiveId" clId="{497CB2D1-EA7C-4EB9-B629-38A99D24AEAA}" dt="2022-12-20T17:00:59.163" v="1174" actId="20577"/>
          <ac:spMkLst>
            <pc:docMk/>
            <pc:sldMk cId="3840498598" sldId="282"/>
            <ac:spMk id="12" creationId="{758EBFB1-E38F-B65F-59BF-FDC855B6815E}"/>
          </ac:spMkLst>
        </pc:spChg>
        <pc:spChg chg="add mod">
          <ac:chgData name="翰翔 藍" userId="ebcbac92f198b640" providerId="LiveId" clId="{497CB2D1-EA7C-4EB9-B629-38A99D24AEAA}" dt="2022-12-20T17:00:18.452" v="1131" actId="1076"/>
          <ac:spMkLst>
            <pc:docMk/>
            <pc:sldMk cId="3840498598" sldId="282"/>
            <ac:spMk id="13" creationId="{8CB3BCEA-A2AE-C581-9A82-0022F8E6BDB4}"/>
          </ac:spMkLst>
        </pc:spChg>
        <pc:spChg chg="add mod">
          <ac:chgData name="翰翔 藍" userId="ebcbac92f198b640" providerId="LiveId" clId="{497CB2D1-EA7C-4EB9-B629-38A99D24AEAA}" dt="2022-12-20T17:00:24.742" v="1135" actId="1076"/>
          <ac:spMkLst>
            <pc:docMk/>
            <pc:sldMk cId="3840498598" sldId="282"/>
            <ac:spMk id="14" creationId="{D6BC38E5-28BA-4460-22FC-D4E3D528C8B8}"/>
          </ac:spMkLst>
        </pc:spChg>
        <pc:spChg chg="add del mod">
          <ac:chgData name="翰翔 藍" userId="ebcbac92f198b640" providerId="LiveId" clId="{497CB2D1-EA7C-4EB9-B629-38A99D24AEAA}" dt="2022-12-20T16:55:43.805" v="1006" actId="21"/>
          <ac:spMkLst>
            <pc:docMk/>
            <pc:sldMk cId="3840498598" sldId="282"/>
            <ac:spMk id="15" creationId="{74F5F79F-C350-C91B-8CF5-D9AABD568F1D}"/>
          </ac:spMkLst>
        </pc:spChg>
        <pc:spChg chg="add del mod">
          <ac:chgData name="翰翔 藍" userId="ebcbac92f198b640" providerId="LiveId" clId="{497CB2D1-EA7C-4EB9-B629-38A99D24AEAA}" dt="2022-12-20T16:58:15.283" v="1025"/>
          <ac:spMkLst>
            <pc:docMk/>
            <pc:sldMk cId="3840498598" sldId="282"/>
            <ac:spMk id="16" creationId="{0E850274-D4AE-3A67-C9BE-E3F3D5CF01FD}"/>
          </ac:spMkLst>
        </pc:spChg>
        <pc:spChg chg="add mod">
          <ac:chgData name="翰翔 藍" userId="ebcbac92f198b640" providerId="LiveId" clId="{497CB2D1-EA7C-4EB9-B629-38A99D24AEAA}" dt="2022-12-20T17:03:08.380" v="1257" actId="20577"/>
          <ac:spMkLst>
            <pc:docMk/>
            <pc:sldMk cId="3840498598" sldId="282"/>
            <ac:spMk id="17" creationId="{D80DD5D9-5479-F917-A472-D5304CCE5AD1}"/>
          </ac:spMkLst>
        </pc:spChg>
        <pc:spChg chg="add mod">
          <ac:chgData name="翰翔 藍" userId="ebcbac92f198b640" providerId="LiveId" clId="{497CB2D1-EA7C-4EB9-B629-38A99D24AEAA}" dt="2022-12-20T17:02:28.849" v="1205" actId="14100"/>
          <ac:spMkLst>
            <pc:docMk/>
            <pc:sldMk cId="3840498598" sldId="282"/>
            <ac:spMk id="18" creationId="{B211E1C2-5A64-E9FF-953A-A28D8ECF96D3}"/>
          </ac:spMkLst>
        </pc:spChg>
        <pc:spChg chg="add mod">
          <ac:chgData name="翰翔 藍" userId="ebcbac92f198b640" providerId="LiveId" clId="{497CB2D1-EA7C-4EB9-B629-38A99D24AEAA}" dt="2022-12-20T17:01:52.055" v="1199" actId="20577"/>
          <ac:spMkLst>
            <pc:docMk/>
            <pc:sldMk cId="3840498598" sldId="282"/>
            <ac:spMk id="19" creationId="{B7D6F9F7-74D1-BAE5-F719-1784D59D2BFE}"/>
          </ac:spMkLst>
        </pc:spChg>
        <pc:spChg chg="add mod">
          <ac:chgData name="翰翔 藍" userId="ebcbac92f198b640" providerId="LiveId" clId="{497CB2D1-EA7C-4EB9-B629-38A99D24AEAA}" dt="2022-12-20T17:04:02.784" v="1289" actId="1076"/>
          <ac:spMkLst>
            <pc:docMk/>
            <pc:sldMk cId="3840498598" sldId="282"/>
            <ac:spMk id="20" creationId="{D43200AA-0EEF-36FA-EE5C-80E817CD6D03}"/>
          </ac:spMkLst>
        </pc:spChg>
        <pc:spChg chg="add mod">
          <ac:chgData name="翰翔 藍" userId="ebcbac92f198b640" providerId="LiveId" clId="{497CB2D1-EA7C-4EB9-B629-38A99D24AEAA}" dt="2022-12-20T17:03:56.320" v="1288" actId="1076"/>
          <ac:spMkLst>
            <pc:docMk/>
            <pc:sldMk cId="3840498598" sldId="282"/>
            <ac:spMk id="23" creationId="{FEE0135D-5FD4-F53A-F26D-1F94318A9A35}"/>
          </ac:spMkLst>
        </pc:spChg>
        <pc:cxnChg chg="add mod">
          <ac:chgData name="翰翔 藍" userId="ebcbac92f198b640" providerId="LiveId" clId="{497CB2D1-EA7C-4EB9-B629-38A99D24AEAA}" dt="2022-12-20T17:00:28.981" v="1136" actId="1076"/>
          <ac:cxnSpMkLst>
            <pc:docMk/>
            <pc:sldMk cId="3840498598" sldId="282"/>
            <ac:cxnSpMk id="8" creationId="{D6D40B2F-B43B-07C7-98E9-EA15D2B2F7F4}"/>
          </ac:cxnSpMkLst>
        </pc:cxnChg>
        <pc:cxnChg chg="add mod">
          <ac:chgData name="翰翔 藍" userId="ebcbac92f198b640" providerId="LiveId" clId="{497CB2D1-EA7C-4EB9-B629-38A99D24AEAA}" dt="2022-12-20T17:02:24.624" v="1204" actId="1076"/>
          <ac:cxnSpMkLst>
            <pc:docMk/>
            <pc:sldMk cId="3840498598" sldId="282"/>
            <ac:cxnSpMk id="21" creationId="{505449C7-7923-2156-3B86-5051C2E08B96}"/>
          </ac:cxnSpMkLst>
        </pc:cxnChg>
        <pc:cxnChg chg="add mod">
          <ac:chgData name="翰翔 藍" userId="ebcbac92f198b640" providerId="LiveId" clId="{497CB2D1-EA7C-4EB9-B629-38A99D24AEAA}" dt="2022-12-20T17:03:16.363" v="1259" actId="1076"/>
          <ac:cxnSpMkLst>
            <pc:docMk/>
            <pc:sldMk cId="3840498598" sldId="282"/>
            <ac:cxnSpMk id="22" creationId="{E9C92457-9A7C-C156-0143-ACF939DD561E}"/>
          </ac:cxnSpMkLst>
        </pc:cxnChg>
      </pc:sldChg>
      <pc:sldChg chg="delSp modSp new mod">
        <pc:chgData name="翰翔 藍" userId="ebcbac92f198b640" providerId="LiveId" clId="{497CB2D1-EA7C-4EB9-B629-38A99D24AEAA}" dt="2022-12-20T17:10:20.602" v="1358" actId="1076"/>
        <pc:sldMkLst>
          <pc:docMk/>
          <pc:sldMk cId="3151408418" sldId="283"/>
        </pc:sldMkLst>
        <pc:spChg chg="mod">
          <ac:chgData name="翰翔 藍" userId="ebcbac92f198b640" providerId="LiveId" clId="{497CB2D1-EA7C-4EB9-B629-38A99D24AEAA}" dt="2022-12-20T17:10:20.602" v="1358" actId="1076"/>
          <ac:spMkLst>
            <pc:docMk/>
            <pc:sldMk cId="3151408418" sldId="283"/>
            <ac:spMk id="2" creationId="{2B3A3910-63D2-89D4-82A7-BBDA57ECC271}"/>
          </ac:spMkLst>
        </pc:spChg>
        <pc:spChg chg="del">
          <ac:chgData name="翰翔 藍" userId="ebcbac92f198b640" providerId="LiveId" clId="{497CB2D1-EA7C-4EB9-B629-38A99D24AEAA}" dt="2022-12-20T17:09:55.455" v="1340" actId="478"/>
          <ac:spMkLst>
            <pc:docMk/>
            <pc:sldMk cId="3151408418" sldId="283"/>
            <ac:spMk id="3" creationId="{950B6D40-2642-678F-39AA-94F3BE059712}"/>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p:cNvGrpSpPr/>
        <p:nvPr/>
      </p:nvGrpSpPr>
      <p:grpSpPr>
        <a:xfrm>
          <a:off x="0" y="0"/>
          <a:ext cx="0" cy="0"/>
          <a:chOff x="0" y="0"/>
          <a:chExt cx="0" cy="0"/>
        </a:xfrm>
      </p:grpSpPr>
      <p:sp>
        <p:nvSpPr>
          <p:cNvPr id="519" name="Google Shape;519;g1193b9e122d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0" name="Google Shape;520;g1193b9e122d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
        <p:cNvGrpSpPr/>
        <p:nvPr/>
      </p:nvGrpSpPr>
      <p:grpSpPr>
        <a:xfrm>
          <a:off x="0" y="0"/>
          <a:ext cx="0" cy="0"/>
          <a:chOff x="0" y="0"/>
          <a:chExt cx="0" cy="0"/>
        </a:xfrm>
      </p:grpSpPr>
      <p:sp>
        <p:nvSpPr>
          <p:cNvPr id="531" name="Google Shape;531;g99f2f57a71_0_2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2" name="Google Shape;532;g99f2f57a71_0_2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
        <p:cNvGrpSpPr/>
        <p:nvPr/>
      </p:nvGrpSpPr>
      <p:grpSpPr>
        <a:xfrm>
          <a:off x="0" y="0"/>
          <a:ext cx="0" cy="0"/>
          <a:chOff x="0" y="0"/>
          <a:chExt cx="0" cy="0"/>
        </a:xfrm>
      </p:grpSpPr>
      <p:sp>
        <p:nvSpPr>
          <p:cNvPr id="581" name="Google Shape;581;g99f2f57a71_0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2" name="Google Shape;582;g99f2f57a71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
        <p:cNvGrpSpPr/>
        <p:nvPr/>
      </p:nvGrpSpPr>
      <p:grpSpPr>
        <a:xfrm>
          <a:off x="0" y="0"/>
          <a:ext cx="0" cy="0"/>
          <a:chOff x="0" y="0"/>
          <a:chExt cx="0" cy="0"/>
        </a:xfrm>
      </p:grpSpPr>
      <p:sp>
        <p:nvSpPr>
          <p:cNvPr id="581" name="Google Shape;581;g99f2f57a71_0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2" name="Google Shape;582;g99f2f57a71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736668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
        <p:cNvGrpSpPr/>
        <p:nvPr/>
      </p:nvGrpSpPr>
      <p:grpSpPr>
        <a:xfrm>
          <a:off x="0" y="0"/>
          <a:ext cx="0" cy="0"/>
          <a:chOff x="0" y="0"/>
          <a:chExt cx="0" cy="0"/>
        </a:xfrm>
      </p:grpSpPr>
      <p:sp>
        <p:nvSpPr>
          <p:cNvPr id="581" name="Google Shape;581;g99f2f57a71_0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2" name="Google Shape;582;g99f2f57a71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579777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
        <p:cNvGrpSpPr/>
        <p:nvPr/>
      </p:nvGrpSpPr>
      <p:grpSpPr>
        <a:xfrm>
          <a:off x="0" y="0"/>
          <a:ext cx="0" cy="0"/>
          <a:chOff x="0" y="0"/>
          <a:chExt cx="0" cy="0"/>
        </a:xfrm>
      </p:grpSpPr>
      <p:sp>
        <p:nvSpPr>
          <p:cNvPr id="581" name="Google Shape;581;g99f2f57a71_0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2" name="Google Shape;582;g99f2f57a71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425085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
        <p:cNvGrpSpPr/>
        <p:nvPr/>
      </p:nvGrpSpPr>
      <p:grpSpPr>
        <a:xfrm>
          <a:off x="0" y="0"/>
          <a:ext cx="0" cy="0"/>
          <a:chOff x="0" y="0"/>
          <a:chExt cx="0" cy="0"/>
        </a:xfrm>
      </p:grpSpPr>
      <p:sp>
        <p:nvSpPr>
          <p:cNvPr id="581" name="Google Shape;581;g99f2f57a71_0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2" name="Google Shape;582;g99f2f57a71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683035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
        <p:cNvGrpSpPr/>
        <p:nvPr/>
      </p:nvGrpSpPr>
      <p:grpSpPr>
        <a:xfrm>
          <a:off x="0" y="0"/>
          <a:ext cx="0" cy="0"/>
          <a:chOff x="0" y="0"/>
          <a:chExt cx="0" cy="0"/>
        </a:xfrm>
      </p:grpSpPr>
      <p:sp>
        <p:nvSpPr>
          <p:cNvPr id="581" name="Google Shape;581;g99f2f57a71_0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2" name="Google Shape;582;g99f2f57a71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50037490"/>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12.png"/><Relationship Id="rId7" Type="http://schemas.openxmlformats.org/officeDocument/2006/relationships/image" Target="../media/image15.png"/><Relationship Id="rId2" Type="http://schemas.openxmlformats.org/officeDocument/2006/relationships/image" Target="../media/image11.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14.png"/><Relationship Id="rId10" Type="http://schemas.openxmlformats.org/officeDocument/2006/relationships/image" Target="../media/image10.png"/><Relationship Id="rId4" Type="http://schemas.openxmlformats.org/officeDocument/2006/relationships/image" Target="../media/image13.png"/><Relationship Id="rId9" Type="http://schemas.openxmlformats.org/officeDocument/2006/relationships/image" Target="../media/image16.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8.png"/><Relationship Id="rId7" Type="http://schemas.openxmlformats.org/officeDocument/2006/relationships/image" Target="../media/image16.png"/><Relationship Id="rId2" Type="http://schemas.openxmlformats.org/officeDocument/2006/relationships/image" Target="../media/image17.png"/><Relationship Id="rId1" Type="http://schemas.openxmlformats.org/officeDocument/2006/relationships/slideMaster" Target="../slideMasters/slideMaster1.xml"/><Relationship Id="rId6" Type="http://schemas.openxmlformats.org/officeDocument/2006/relationships/image" Target="../media/image21.png"/><Relationship Id="rId5" Type="http://schemas.openxmlformats.org/officeDocument/2006/relationships/image" Target="../media/image20.png"/><Relationship Id="rId10" Type="http://schemas.openxmlformats.org/officeDocument/2006/relationships/image" Target="../media/image9.png"/><Relationship Id="rId4" Type="http://schemas.openxmlformats.org/officeDocument/2006/relationships/image" Target="../media/image19.png"/><Relationship Id="rId9" Type="http://schemas.openxmlformats.org/officeDocument/2006/relationships/image" Target="../media/image14.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5.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23.png"/><Relationship Id="rId4"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rotWithShape="1">
          <a:blip r:embed="rId2">
            <a:alphaModFix amt="22000"/>
          </a:blip>
          <a:srcRect b="26847"/>
          <a:stretch/>
        </p:blipFill>
        <p:spPr>
          <a:xfrm rot="-900000">
            <a:off x="6683849" y="1117803"/>
            <a:ext cx="9144005" cy="3746326"/>
          </a:xfrm>
          <a:prstGeom prst="rect">
            <a:avLst/>
          </a:prstGeom>
          <a:noFill/>
          <a:ln>
            <a:noFill/>
          </a:ln>
        </p:spPr>
      </p:pic>
      <p:pic>
        <p:nvPicPr>
          <p:cNvPr id="10" name="Google Shape;10;p2"/>
          <p:cNvPicPr preferRelativeResize="0"/>
          <p:nvPr/>
        </p:nvPicPr>
        <p:blipFill rotWithShape="1">
          <a:blip r:embed="rId3">
            <a:alphaModFix amt="15000"/>
          </a:blip>
          <a:srcRect l="27128" r="25236"/>
          <a:stretch/>
        </p:blipFill>
        <p:spPr>
          <a:xfrm>
            <a:off x="-12" y="-3675112"/>
            <a:ext cx="4355948" cy="5121200"/>
          </a:xfrm>
          <a:prstGeom prst="rect">
            <a:avLst/>
          </a:prstGeom>
          <a:noFill/>
          <a:ln>
            <a:noFill/>
          </a:ln>
        </p:spPr>
      </p:pic>
      <p:pic>
        <p:nvPicPr>
          <p:cNvPr id="11" name="Google Shape;11;p2"/>
          <p:cNvPicPr preferRelativeResize="0"/>
          <p:nvPr/>
        </p:nvPicPr>
        <p:blipFill rotWithShape="1">
          <a:blip r:embed="rId4">
            <a:alphaModFix amt="43000"/>
          </a:blip>
          <a:srcRect l="20791" r="21082"/>
          <a:stretch/>
        </p:blipFill>
        <p:spPr>
          <a:xfrm>
            <a:off x="-2885300" y="-811537"/>
            <a:ext cx="4705951" cy="4534200"/>
          </a:xfrm>
          <a:prstGeom prst="rect">
            <a:avLst/>
          </a:prstGeom>
          <a:noFill/>
          <a:ln>
            <a:noFill/>
          </a:ln>
        </p:spPr>
      </p:pic>
      <p:pic>
        <p:nvPicPr>
          <p:cNvPr id="12" name="Google Shape;12;p2"/>
          <p:cNvPicPr preferRelativeResize="0"/>
          <p:nvPr/>
        </p:nvPicPr>
        <p:blipFill rotWithShape="1">
          <a:blip r:embed="rId5">
            <a:alphaModFix amt="43000"/>
          </a:blip>
          <a:srcRect l="11918" r="8145"/>
          <a:stretch/>
        </p:blipFill>
        <p:spPr>
          <a:xfrm>
            <a:off x="-1892674" y="3008450"/>
            <a:ext cx="5211551" cy="3651325"/>
          </a:xfrm>
          <a:prstGeom prst="rect">
            <a:avLst/>
          </a:prstGeom>
          <a:noFill/>
          <a:ln>
            <a:noFill/>
          </a:ln>
        </p:spPr>
      </p:pic>
      <p:pic>
        <p:nvPicPr>
          <p:cNvPr id="13" name="Google Shape;13;p2"/>
          <p:cNvPicPr preferRelativeResize="0"/>
          <p:nvPr/>
        </p:nvPicPr>
        <p:blipFill>
          <a:blip r:embed="rId6">
            <a:alphaModFix amt="83000"/>
          </a:blip>
          <a:stretch>
            <a:fillRect/>
          </a:stretch>
        </p:blipFill>
        <p:spPr>
          <a:xfrm rot="-762965">
            <a:off x="-879362" y="-666312"/>
            <a:ext cx="3184928" cy="1783753"/>
          </a:xfrm>
          <a:prstGeom prst="rect">
            <a:avLst/>
          </a:prstGeom>
          <a:noFill/>
          <a:ln>
            <a:noFill/>
          </a:ln>
        </p:spPr>
      </p:pic>
      <p:pic>
        <p:nvPicPr>
          <p:cNvPr id="14" name="Google Shape;14;p2"/>
          <p:cNvPicPr preferRelativeResize="0"/>
          <p:nvPr/>
        </p:nvPicPr>
        <p:blipFill rotWithShape="1">
          <a:blip r:embed="rId7">
            <a:alphaModFix amt="63000"/>
          </a:blip>
          <a:srcRect t="14646" r="5517"/>
          <a:stretch/>
        </p:blipFill>
        <p:spPr>
          <a:xfrm>
            <a:off x="7382750" y="-580137"/>
            <a:ext cx="3184927" cy="1611400"/>
          </a:xfrm>
          <a:prstGeom prst="rect">
            <a:avLst/>
          </a:prstGeom>
          <a:noFill/>
          <a:ln>
            <a:noFill/>
          </a:ln>
        </p:spPr>
      </p:pic>
      <p:pic>
        <p:nvPicPr>
          <p:cNvPr id="15" name="Google Shape;15;p2"/>
          <p:cNvPicPr preferRelativeResize="0"/>
          <p:nvPr/>
        </p:nvPicPr>
        <p:blipFill>
          <a:blip r:embed="rId8">
            <a:alphaModFix amt="33000"/>
          </a:blip>
          <a:stretch>
            <a:fillRect/>
          </a:stretch>
        </p:blipFill>
        <p:spPr>
          <a:xfrm>
            <a:off x="-10" y="4256055"/>
            <a:ext cx="3370860" cy="1887882"/>
          </a:xfrm>
          <a:prstGeom prst="rect">
            <a:avLst/>
          </a:prstGeom>
          <a:noFill/>
          <a:ln>
            <a:noFill/>
          </a:ln>
        </p:spPr>
      </p:pic>
      <p:pic>
        <p:nvPicPr>
          <p:cNvPr id="16" name="Google Shape;16;p2"/>
          <p:cNvPicPr preferRelativeResize="0"/>
          <p:nvPr/>
        </p:nvPicPr>
        <p:blipFill rotWithShape="1">
          <a:blip r:embed="rId9">
            <a:alphaModFix amt="63000"/>
          </a:blip>
          <a:srcRect b="24121"/>
          <a:stretch/>
        </p:blipFill>
        <p:spPr>
          <a:xfrm rot="5400000">
            <a:off x="-1413200" y="2415273"/>
            <a:ext cx="3370849" cy="1432500"/>
          </a:xfrm>
          <a:prstGeom prst="rect">
            <a:avLst/>
          </a:prstGeom>
          <a:noFill/>
          <a:ln>
            <a:noFill/>
          </a:ln>
        </p:spPr>
      </p:pic>
      <p:pic>
        <p:nvPicPr>
          <p:cNvPr id="17" name="Google Shape;17;p2"/>
          <p:cNvPicPr preferRelativeResize="0"/>
          <p:nvPr/>
        </p:nvPicPr>
        <p:blipFill rotWithShape="1">
          <a:blip r:embed="rId5">
            <a:alphaModFix amt="33000"/>
          </a:blip>
          <a:srcRect l="11918" r="8145"/>
          <a:stretch/>
        </p:blipFill>
        <p:spPr>
          <a:xfrm>
            <a:off x="6136351" y="3008438"/>
            <a:ext cx="5211551" cy="3651325"/>
          </a:xfrm>
          <a:prstGeom prst="rect">
            <a:avLst/>
          </a:prstGeom>
          <a:noFill/>
          <a:ln>
            <a:noFill/>
          </a:ln>
        </p:spPr>
      </p:pic>
      <p:pic>
        <p:nvPicPr>
          <p:cNvPr id="18" name="Google Shape;18;p2"/>
          <p:cNvPicPr preferRelativeResize="0"/>
          <p:nvPr/>
        </p:nvPicPr>
        <p:blipFill rotWithShape="1">
          <a:blip r:embed="rId5">
            <a:alphaModFix amt="33000"/>
          </a:blip>
          <a:srcRect l="11918" r="8145"/>
          <a:stretch/>
        </p:blipFill>
        <p:spPr>
          <a:xfrm rot="1799998">
            <a:off x="5825126" y="-1286262"/>
            <a:ext cx="5211550" cy="3651326"/>
          </a:xfrm>
          <a:prstGeom prst="rect">
            <a:avLst/>
          </a:prstGeom>
          <a:noFill/>
          <a:ln>
            <a:noFill/>
          </a:ln>
        </p:spPr>
      </p:pic>
      <p:pic>
        <p:nvPicPr>
          <p:cNvPr id="19" name="Google Shape;19;p2"/>
          <p:cNvPicPr preferRelativeResize="0"/>
          <p:nvPr/>
        </p:nvPicPr>
        <p:blipFill rotWithShape="1">
          <a:blip r:embed="rId10">
            <a:alphaModFix amt="60000"/>
          </a:blip>
          <a:srcRect b="54379"/>
          <a:stretch/>
        </p:blipFill>
        <p:spPr>
          <a:xfrm rot="1800003">
            <a:off x="7040362" y="1117448"/>
            <a:ext cx="3370849" cy="861273"/>
          </a:xfrm>
          <a:prstGeom prst="rect">
            <a:avLst/>
          </a:prstGeom>
          <a:noFill/>
          <a:ln>
            <a:noFill/>
          </a:ln>
        </p:spPr>
      </p:pic>
      <p:pic>
        <p:nvPicPr>
          <p:cNvPr id="20" name="Google Shape;20;p2"/>
          <p:cNvPicPr preferRelativeResize="0"/>
          <p:nvPr/>
        </p:nvPicPr>
        <p:blipFill rotWithShape="1">
          <a:blip r:embed="rId11">
            <a:alphaModFix amt="51000"/>
          </a:blip>
          <a:srcRect t="14646"/>
          <a:stretch/>
        </p:blipFill>
        <p:spPr>
          <a:xfrm>
            <a:off x="2750325" y="-732500"/>
            <a:ext cx="3370849" cy="1611400"/>
          </a:xfrm>
          <a:prstGeom prst="rect">
            <a:avLst/>
          </a:prstGeom>
          <a:noFill/>
          <a:ln>
            <a:noFill/>
          </a:ln>
        </p:spPr>
      </p:pic>
      <p:sp>
        <p:nvSpPr>
          <p:cNvPr id="21" name="Google Shape;21;p2"/>
          <p:cNvSpPr txBox="1">
            <a:spLocks noGrp="1"/>
          </p:cNvSpPr>
          <p:nvPr>
            <p:ph type="ctrTitle"/>
          </p:nvPr>
        </p:nvSpPr>
        <p:spPr>
          <a:xfrm>
            <a:off x="1397700" y="929513"/>
            <a:ext cx="6348600" cy="2667900"/>
          </a:xfrm>
          <a:prstGeom prst="rect">
            <a:avLst/>
          </a:prstGeom>
        </p:spPr>
        <p:txBody>
          <a:bodyPr spcFirstLastPara="1" wrap="square" lIns="91425" tIns="91425" rIns="91425" bIns="91425" anchor="ctr" anchorCtr="0">
            <a:noAutofit/>
          </a:bodyPr>
          <a:lstStyle>
            <a:lvl1pPr lvl="0" algn="ctr">
              <a:spcBef>
                <a:spcPts val="0"/>
              </a:spcBef>
              <a:spcAft>
                <a:spcPts val="0"/>
              </a:spcAft>
              <a:buClr>
                <a:srgbClr val="191919"/>
              </a:buClr>
              <a:buSzPts val="5200"/>
              <a:buNone/>
              <a:defRPr sz="4800">
                <a:solidFill>
                  <a:schemeClr val="dk2"/>
                </a:solidFill>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22" name="Google Shape;22;p2"/>
          <p:cNvSpPr txBox="1">
            <a:spLocks noGrp="1"/>
          </p:cNvSpPr>
          <p:nvPr>
            <p:ph type="subTitle" idx="1"/>
          </p:nvPr>
        </p:nvSpPr>
        <p:spPr>
          <a:xfrm>
            <a:off x="2307600" y="3648038"/>
            <a:ext cx="4528800" cy="3861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500"/>
              <a:buNone/>
              <a:defRPr sz="18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1"/>
        <p:cNvGrpSpPr/>
        <p:nvPr/>
      </p:nvGrpSpPr>
      <p:grpSpPr>
        <a:xfrm>
          <a:off x="0" y="0"/>
          <a:ext cx="0" cy="0"/>
          <a:chOff x="0" y="0"/>
          <a:chExt cx="0" cy="0"/>
        </a:xfrm>
      </p:grpSpPr>
      <p:grpSp>
        <p:nvGrpSpPr>
          <p:cNvPr id="72" name="Google Shape;72;p7"/>
          <p:cNvGrpSpPr/>
          <p:nvPr/>
        </p:nvGrpSpPr>
        <p:grpSpPr>
          <a:xfrm>
            <a:off x="-3728325" y="-3955937"/>
            <a:ext cx="15629076" cy="13261750"/>
            <a:chOff x="-3728325" y="-3955937"/>
            <a:chExt cx="15629076" cy="13261750"/>
          </a:xfrm>
        </p:grpSpPr>
        <p:pic>
          <p:nvPicPr>
            <p:cNvPr id="73" name="Google Shape;73;p7"/>
            <p:cNvPicPr preferRelativeResize="0"/>
            <p:nvPr/>
          </p:nvPicPr>
          <p:blipFill rotWithShape="1">
            <a:blip r:embed="rId2">
              <a:alphaModFix amt="40000"/>
            </a:blip>
            <a:srcRect l="22118" r="19613"/>
            <a:stretch/>
          </p:blipFill>
          <p:spPr>
            <a:xfrm>
              <a:off x="6261375" y="-344775"/>
              <a:ext cx="5328225" cy="5121200"/>
            </a:xfrm>
            <a:prstGeom prst="rect">
              <a:avLst/>
            </a:prstGeom>
            <a:noFill/>
            <a:ln>
              <a:noFill/>
            </a:ln>
          </p:spPr>
        </p:pic>
        <p:pic>
          <p:nvPicPr>
            <p:cNvPr id="74" name="Google Shape;74;p7"/>
            <p:cNvPicPr preferRelativeResize="0"/>
            <p:nvPr/>
          </p:nvPicPr>
          <p:blipFill rotWithShape="1">
            <a:blip r:embed="rId3">
              <a:alphaModFix amt="50000"/>
            </a:blip>
            <a:srcRect l="18435" r="16489"/>
            <a:stretch/>
          </p:blipFill>
          <p:spPr>
            <a:xfrm>
              <a:off x="5950225" y="-2989875"/>
              <a:ext cx="5950525" cy="5121200"/>
            </a:xfrm>
            <a:prstGeom prst="rect">
              <a:avLst/>
            </a:prstGeom>
            <a:noFill/>
            <a:ln>
              <a:noFill/>
            </a:ln>
          </p:spPr>
        </p:pic>
        <p:pic>
          <p:nvPicPr>
            <p:cNvPr id="75" name="Google Shape;75;p7"/>
            <p:cNvPicPr preferRelativeResize="0"/>
            <p:nvPr/>
          </p:nvPicPr>
          <p:blipFill rotWithShape="1">
            <a:blip r:embed="rId4">
              <a:alphaModFix amt="50000"/>
            </a:blip>
            <a:srcRect l="29064" r="11812"/>
            <a:stretch/>
          </p:blipFill>
          <p:spPr>
            <a:xfrm>
              <a:off x="5567738" y="4184612"/>
              <a:ext cx="5406024" cy="5121200"/>
            </a:xfrm>
            <a:prstGeom prst="rect">
              <a:avLst/>
            </a:prstGeom>
            <a:noFill/>
            <a:ln>
              <a:noFill/>
            </a:ln>
          </p:spPr>
        </p:pic>
        <p:pic>
          <p:nvPicPr>
            <p:cNvPr id="76" name="Google Shape;76;p7"/>
            <p:cNvPicPr preferRelativeResize="0"/>
            <p:nvPr/>
          </p:nvPicPr>
          <p:blipFill rotWithShape="1">
            <a:blip r:embed="rId5">
              <a:alphaModFix/>
            </a:blip>
            <a:srcRect l="33553" r="32232" b="48995"/>
            <a:stretch/>
          </p:blipFill>
          <p:spPr>
            <a:xfrm>
              <a:off x="7493098" y="3863223"/>
              <a:ext cx="1113600" cy="929798"/>
            </a:xfrm>
            <a:prstGeom prst="rect">
              <a:avLst/>
            </a:prstGeom>
            <a:noFill/>
            <a:ln>
              <a:noFill/>
            </a:ln>
          </p:spPr>
        </p:pic>
        <p:pic>
          <p:nvPicPr>
            <p:cNvPr id="77" name="Google Shape;77;p7"/>
            <p:cNvPicPr preferRelativeResize="0"/>
            <p:nvPr/>
          </p:nvPicPr>
          <p:blipFill>
            <a:blip r:embed="rId6">
              <a:alphaModFix amt="40000"/>
            </a:blip>
            <a:stretch>
              <a:fillRect/>
            </a:stretch>
          </p:blipFill>
          <p:spPr>
            <a:xfrm>
              <a:off x="3731090" y="4429218"/>
              <a:ext cx="3370860" cy="1887882"/>
            </a:xfrm>
            <a:prstGeom prst="rect">
              <a:avLst/>
            </a:prstGeom>
            <a:noFill/>
            <a:ln>
              <a:noFill/>
            </a:ln>
          </p:spPr>
        </p:pic>
        <p:pic>
          <p:nvPicPr>
            <p:cNvPr id="78" name="Google Shape;78;p7"/>
            <p:cNvPicPr preferRelativeResize="0"/>
            <p:nvPr/>
          </p:nvPicPr>
          <p:blipFill rotWithShape="1">
            <a:blip r:embed="rId7">
              <a:alphaModFix amt="42000"/>
            </a:blip>
            <a:srcRect l="7894" r="8736"/>
            <a:stretch/>
          </p:blipFill>
          <p:spPr>
            <a:xfrm>
              <a:off x="3884276" y="-3955937"/>
              <a:ext cx="7622876" cy="5121200"/>
            </a:xfrm>
            <a:prstGeom prst="rect">
              <a:avLst/>
            </a:prstGeom>
            <a:noFill/>
            <a:ln>
              <a:noFill/>
            </a:ln>
          </p:spPr>
        </p:pic>
        <p:pic>
          <p:nvPicPr>
            <p:cNvPr id="79" name="Google Shape;79;p7"/>
            <p:cNvPicPr preferRelativeResize="0"/>
            <p:nvPr/>
          </p:nvPicPr>
          <p:blipFill rotWithShape="1">
            <a:blip r:embed="rId8">
              <a:alphaModFix amt="70000"/>
            </a:blip>
            <a:srcRect l="27128" r="25236"/>
            <a:stretch/>
          </p:blipFill>
          <p:spPr>
            <a:xfrm>
              <a:off x="-2127800" y="3397396"/>
              <a:ext cx="2988764" cy="3513826"/>
            </a:xfrm>
            <a:prstGeom prst="rect">
              <a:avLst/>
            </a:prstGeom>
            <a:noFill/>
            <a:ln>
              <a:noFill/>
            </a:ln>
          </p:spPr>
        </p:pic>
        <p:pic>
          <p:nvPicPr>
            <p:cNvPr id="80" name="Google Shape;80;p7"/>
            <p:cNvPicPr preferRelativeResize="0"/>
            <p:nvPr/>
          </p:nvPicPr>
          <p:blipFill rotWithShape="1">
            <a:blip r:embed="rId9">
              <a:alphaModFix amt="64000"/>
            </a:blip>
            <a:srcRect l="8933" r="40875"/>
            <a:stretch/>
          </p:blipFill>
          <p:spPr>
            <a:xfrm>
              <a:off x="-3728325" y="501800"/>
              <a:ext cx="4589302" cy="5121200"/>
            </a:xfrm>
            <a:prstGeom prst="rect">
              <a:avLst/>
            </a:prstGeom>
            <a:noFill/>
            <a:ln>
              <a:noFill/>
            </a:ln>
          </p:spPr>
        </p:pic>
        <p:pic>
          <p:nvPicPr>
            <p:cNvPr id="81" name="Google Shape;81;p7"/>
            <p:cNvPicPr preferRelativeResize="0"/>
            <p:nvPr/>
          </p:nvPicPr>
          <p:blipFill rotWithShape="1">
            <a:blip r:embed="rId10">
              <a:alphaModFix amt="51000"/>
            </a:blip>
            <a:srcRect t="14646"/>
            <a:stretch/>
          </p:blipFill>
          <p:spPr>
            <a:xfrm rot="-5400000">
              <a:off x="7468663" y="2665425"/>
              <a:ext cx="3370849" cy="1611400"/>
            </a:xfrm>
            <a:prstGeom prst="rect">
              <a:avLst/>
            </a:prstGeom>
            <a:noFill/>
            <a:ln>
              <a:noFill/>
            </a:ln>
          </p:spPr>
        </p:pic>
      </p:grpSp>
      <p:sp>
        <p:nvSpPr>
          <p:cNvPr id="82" name="Google Shape;82;p7"/>
          <p:cNvSpPr txBox="1">
            <a:spLocks noGrp="1"/>
          </p:cNvSpPr>
          <p:nvPr>
            <p:ph type="body" idx="1"/>
          </p:nvPr>
        </p:nvSpPr>
        <p:spPr>
          <a:xfrm>
            <a:off x="720000" y="1524000"/>
            <a:ext cx="5623200" cy="3076800"/>
          </a:xfrm>
          <a:prstGeom prst="rect">
            <a:avLst/>
          </a:prstGeom>
        </p:spPr>
        <p:txBody>
          <a:bodyPr spcFirstLastPara="1" wrap="square" lIns="91425" tIns="91425" rIns="91425" bIns="91425" anchor="ctr" anchorCtr="0">
            <a:noAutofit/>
          </a:bodyPr>
          <a:lstStyle>
            <a:lvl1pPr marL="457200" lvl="0" indent="-292100" rtl="0">
              <a:lnSpc>
                <a:spcPct val="100000"/>
              </a:lnSpc>
              <a:spcBef>
                <a:spcPts val="0"/>
              </a:spcBef>
              <a:spcAft>
                <a:spcPts val="0"/>
              </a:spcAft>
              <a:buClr>
                <a:srgbClr val="999999"/>
              </a:buClr>
              <a:buSzPts val="1000"/>
              <a:buChar char="●"/>
              <a:defRPr>
                <a:solidFill>
                  <a:srgbClr val="434343"/>
                </a:solidFill>
              </a:defRPr>
            </a:lvl1pPr>
            <a:lvl2pPr marL="914400" lvl="1" indent="-279400" rtl="0">
              <a:lnSpc>
                <a:spcPct val="115000"/>
              </a:lnSpc>
              <a:spcBef>
                <a:spcPts val="0"/>
              </a:spcBef>
              <a:spcAft>
                <a:spcPts val="0"/>
              </a:spcAft>
              <a:buClr>
                <a:srgbClr val="999999"/>
              </a:buClr>
              <a:buSzPts val="800"/>
              <a:buFont typeface="Open Sans"/>
              <a:buChar char="○"/>
              <a:defRPr>
                <a:solidFill>
                  <a:srgbClr val="434343"/>
                </a:solidFill>
              </a:defRPr>
            </a:lvl2pPr>
            <a:lvl3pPr marL="1371600" lvl="2" indent="-279400" rtl="0">
              <a:lnSpc>
                <a:spcPct val="115000"/>
              </a:lnSpc>
              <a:spcBef>
                <a:spcPts val="1600"/>
              </a:spcBef>
              <a:spcAft>
                <a:spcPts val="0"/>
              </a:spcAft>
              <a:buClr>
                <a:srgbClr val="999999"/>
              </a:buClr>
              <a:buSzPts val="800"/>
              <a:buFont typeface="Open Sans"/>
              <a:buChar char="■"/>
              <a:defRPr>
                <a:solidFill>
                  <a:srgbClr val="434343"/>
                </a:solidFill>
              </a:defRPr>
            </a:lvl3pPr>
            <a:lvl4pPr marL="1828800" lvl="3" indent="-279400" rtl="0">
              <a:lnSpc>
                <a:spcPct val="115000"/>
              </a:lnSpc>
              <a:spcBef>
                <a:spcPts val="1600"/>
              </a:spcBef>
              <a:spcAft>
                <a:spcPts val="0"/>
              </a:spcAft>
              <a:buClr>
                <a:srgbClr val="999999"/>
              </a:buClr>
              <a:buSzPts val="800"/>
              <a:buFont typeface="Open Sans"/>
              <a:buChar char="●"/>
              <a:defRPr>
                <a:solidFill>
                  <a:srgbClr val="434343"/>
                </a:solidFill>
              </a:defRPr>
            </a:lvl4pPr>
            <a:lvl5pPr marL="2286000" lvl="4" indent="-304800" rtl="0">
              <a:lnSpc>
                <a:spcPct val="115000"/>
              </a:lnSpc>
              <a:spcBef>
                <a:spcPts val="1600"/>
              </a:spcBef>
              <a:spcAft>
                <a:spcPts val="0"/>
              </a:spcAft>
              <a:buClr>
                <a:srgbClr val="999999"/>
              </a:buClr>
              <a:buSzPts val="1200"/>
              <a:buFont typeface="Open Sans"/>
              <a:buChar char="○"/>
              <a:defRPr>
                <a:solidFill>
                  <a:srgbClr val="434343"/>
                </a:solidFill>
              </a:defRPr>
            </a:lvl5pPr>
            <a:lvl6pPr marL="2743200" lvl="5" indent="-304800" rtl="0">
              <a:lnSpc>
                <a:spcPct val="115000"/>
              </a:lnSpc>
              <a:spcBef>
                <a:spcPts val="1600"/>
              </a:spcBef>
              <a:spcAft>
                <a:spcPts val="0"/>
              </a:spcAft>
              <a:buClr>
                <a:srgbClr val="999999"/>
              </a:buClr>
              <a:buSzPts val="1200"/>
              <a:buFont typeface="Open Sans"/>
              <a:buChar char="■"/>
              <a:defRPr>
                <a:solidFill>
                  <a:srgbClr val="434343"/>
                </a:solidFill>
              </a:defRPr>
            </a:lvl6pPr>
            <a:lvl7pPr marL="3200400" lvl="6" indent="-273050" rtl="0">
              <a:lnSpc>
                <a:spcPct val="115000"/>
              </a:lnSpc>
              <a:spcBef>
                <a:spcPts val="1600"/>
              </a:spcBef>
              <a:spcAft>
                <a:spcPts val="0"/>
              </a:spcAft>
              <a:buClr>
                <a:srgbClr val="999999"/>
              </a:buClr>
              <a:buSzPts val="700"/>
              <a:buFont typeface="Open Sans"/>
              <a:buChar char="●"/>
              <a:defRPr>
                <a:solidFill>
                  <a:srgbClr val="434343"/>
                </a:solidFill>
              </a:defRPr>
            </a:lvl7pPr>
            <a:lvl8pPr marL="3657600" lvl="7" indent="-273050" rtl="0">
              <a:lnSpc>
                <a:spcPct val="115000"/>
              </a:lnSpc>
              <a:spcBef>
                <a:spcPts val="1600"/>
              </a:spcBef>
              <a:spcAft>
                <a:spcPts val="0"/>
              </a:spcAft>
              <a:buClr>
                <a:srgbClr val="999999"/>
              </a:buClr>
              <a:buSzPts val="700"/>
              <a:buFont typeface="Open Sans"/>
              <a:buChar char="○"/>
              <a:defRPr>
                <a:solidFill>
                  <a:srgbClr val="434343"/>
                </a:solidFill>
              </a:defRPr>
            </a:lvl8pPr>
            <a:lvl9pPr marL="4114800" lvl="8" indent="-266700" rtl="0">
              <a:lnSpc>
                <a:spcPct val="115000"/>
              </a:lnSpc>
              <a:spcBef>
                <a:spcPts val="1600"/>
              </a:spcBef>
              <a:spcAft>
                <a:spcPts val="1600"/>
              </a:spcAft>
              <a:buClr>
                <a:srgbClr val="999999"/>
              </a:buClr>
              <a:buSzPts val="600"/>
              <a:buFont typeface="Open Sans"/>
              <a:buChar char="■"/>
              <a:defRPr>
                <a:solidFill>
                  <a:srgbClr val="434343"/>
                </a:solidFill>
              </a:defRPr>
            </a:lvl9pPr>
          </a:lstStyle>
          <a:p>
            <a:endParaRPr/>
          </a:p>
        </p:txBody>
      </p:sp>
      <p:sp>
        <p:nvSpPr>
          <p:cNvPr id="83" name="Google Shape;83;p7"/>
          <p:cNvSpPr txBox="1">
            <a:spLocks noGrp="1"/>
          </p:cNvSpPr>
          <p:nvPr>
            <p:ph type="title"/>
          </p:nvPr>
        </p:nvSpPr>
        <p:spPr>
          <a:xfrm>
            <a:off x="720000" y="558550"/>
            <a:ext cx="5623200" cy="861300"/>
          </a:xfrm>
          <a:prstGeom prst="rect">
            <a:avLst/>
          </a:prstGeom>
        </p:spPr>
        <p:txBody>
          <a:bodyPr spcFirstLastPara="1" wrap="square" lIns="91425" tIns="91425" rIns="91425" bIns="91425" anchor="ctr" anchorCtr="0">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131"/>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132"/>
        <p:cNvGrpSpPr/>
        <p:nvPr/>
      </p:nvGrpSpPr>
      <p:grpSpPr>
        <a:xfrm>
          <a:off x="0" y="0"/>
          <a:ext cx="0" cy="0"/>
          <a:chOff x="0" y="0"/>
          <a:chExt cx="0" cy="0"/>
        </a:xfrm>
      </p:grpSpPr>
      <p:pic>
        <p:nvPicPr>
          <p:cNvPr id="133" name="Google Shape;133;p13"/>
          <p:cNvPicPr preferRelativeResize="0"/>
          <p:nvPr/>
        </p:nvPicPr>
        <p:blipFill rotWithShape="1">
          <a:blip r:embed="rId2">
            <a:alphaModFix/>
          </a:blip>
          <a:srcRect l="17251" r="23625"/>
          <a:stretch/>
        </p:blipFill>
        <p:spPr>
          <a:xfrm>
            <a:off x="7096463" y="-2667350"/>
            <a:ext cx="5406024" cy="5121200"/>
          </a:xfrm>
          <a:prstGeom prst="rect">
            <a:avLst/>
          </a:prstGeom>
          <a:noFill/>
          <a:ln>
            <a:noFill/>
          </a:ln>
        </p:spPr>
      </p:pic>
      <p:pic>
        <p:nvPicPr>
          <p:cNvPr id="134" name="Google Shape;134;p13"/>
          <p:cNvPicPr preferRelativeResize="0"/>
          <p:nvPr/>
        </p:nvPicPr>
        <p:blipFill rotWithShape="1">
          <a:blip r:embed="rId3">
            <a:alphaModFix/>
          </a:blip>
          <a:srcRect l="4108" r="36772"/>
          <a:stretch/>
        </p:blipFill>
        <p:spPr>
          <a:xfrm>
            <a:off x="6714500" y="2040150"/>
            <a:ext cx="5406024" cy="5121200"/>
          </a:xfrm>
          <a:prstGeom prst="rect">
            <a:avLst/>
          </a:prstGeom>
          <a:noFill/>
          <a:ln>
            <a:noFill/>
          </a:ln>
        </p:spPr>
      </p:pic>
      <p:pic>
        <p:nvPicPr>
          <p:cNvPr id="135" name="Google Shape;135;p13"/>
          <p:cNvPicPr preferRelativeResize="0"/>
          <p:nvPr/>
        </p:nvPicPr>
        <p:blipFill rotWithShape="1">
          <a:blip r:embed="rId4">
            <a:alphaModFix amt="60000"/>
          </a:blip>
          <a:srcRect l="18858" r="25000"/>
          <a:stretch/>
        </p:blipFill>
        <p:spPr>
          <a:xfrm>
            <a:off x="3419275" y="4435450"/>
            <a:ext cx="5133773" cy="5121200"/>
          </a:xfrm>
          <a:prstGeom prst="rect">
            <a:avLst/>
          </a:prstGeom>
          <a:noFill/>
          <a:ln>
            <a:noFill/>
          </a:ln>
        </p:spPr>
      </p:pic>
      <p:pic>
        <p:nvPicPr>
          <p:cNvPr id="136" name="Google Shape;136;p13"/>
          <p:cNvPicPr preferRelativeResize="0"/>
          <p:nvPr/>
        </p:nvPicPr>
        <p:blipFill rotWithShape="1">
          <a:blip r:embed="rId5">
            <a:alphaModFix amt="52999"/>
          </a:blip>
          <a:srcRect b="19858"/>
          <a:stretch/>
        </p:blipFill>
        <p:spPr>
          <a:xfrm rot="-7200000">
            <a:off x="-6767600" y="880814"/>
            <a:ext cx="9144004" cy="4104225"/>
          </a:xfrm>
          <a:prstGeom prst="rect">
            <a:avLst/>
          </a:prstGeom>
          <a:noFill/>
          <a:ln>
            <a:noFill/>
          </a:ln>
        </p:spPr>
      </p:pic>
      <p:pic>
        <p:nvPicPr>
          <p:cNvPr id="137" name="Google Shape;137;p13"/>
          <p:cNvPicPr preferRelativeResize="0"/>
          <p:nvPr/>
        </p:nvPicPr>
        <p:blipFill rotWithShape="1">
          <a:blip r:embed="rId6">
            <a:alphaModFix amt="50000"/>
          </a:blip>
          <a:srcRect t="10218" b="14593"/>
          <a:stretch/>
        </p:blipFill>
        <p:spPr>
          <a:xfrm rot="-1143362">
            <a:off x="-2525039" y="-462320"/>
            <a:ext cx="4757896" cy="2003445"/>
          </a:xfrm>
          <a:prstGeom prst="rect">
            <a:avLst/>
          </a:prstGeom>
          <a:noFill/>
          <a:ln>
            <a:noFill/>
          </a:ln>
        </p:spPr>
      </p:pic>
      <p:pic>
        <p:nvPicPr>
          <p:cNvPr id="138" name="Google Shape;138;p13"/>
          <p:cNvPicPr preferRelativeResize="0"/>
          <p:nvPr/>
        </p:nvPicPr>
        <p:blipFill rotWithShape="1">
          <a:blip r:embed="rId7">
            <a:alphaModFix amt="64000"/>
          </a:blip>
          <a:srcRect l="8933" r="40875"/>
          <a:stretch/>
        </p:blipFill>
        <p:spPr>
          <a:xfrm>
            <a:off x="-3712325" y="22300"/>
            <a:ext cx="4589302" cy="5121200"/>
          </a:xfrm>
          <a:prstGeom prst="rect">
            <a:avLst/>
          </a:prstGeom>
          <a:noFill/>
          <a:ln>
            <a:noFill/>
          </a:ln>
        </p:spPr>
      </p:pic>
      <p:pic>
        <p:nvPicPr>
          <p:cNvPr id="139" name="Google Shape;139;p13"/>
          <p:cNvPicPr preferRelativeResize="0"/>
          <p:nvPr/>
        </p:nvPicPr>
        <p:blipFill rotWithShape="1">
          <a:blip r:embed="rId8">
            <a:alphaModFix amt="60000"/>
          </a:blip>
          <a:srcRect l="17062" r="23814"/>
          <a:stretch/>
        </p:blipFill>
        <p:spPr>
          <a:xfrm>
            <a:off x="6468575" y="-3707175"/>
            <a:ext cx="5406024" cy="5121200"/>
          </a:xfrm>
          <a:prstGeom prst="rect">
            <a:avLst/>
          </a:prstGeom>
          <a:noFill/>
          <a:ln>
            <a:noFill/>
          </a:ln>
        </p:spPr>
      </p:pic>
      <p:pic>
        <p:nvPicPr>
          <p:cNvPr id="140" name="Google Shape;140;p13"/>
          <p:cNvPicPr preferRelativeResize="0"/>
          <p:nvPr/>
        </p:nvPicPr>
        <p:blipFill rotWithShape="1">
          <a:blip r:embed="rId9">
            <a:alphaModFix/>
          </a:blip>
          <a:srcRect l="33553" r="32232" b="48995"/>
          <a:stretch/>
        </p:blipFill>
        <p:spPr>
          <a:xfrm>
            <a:off x="-550477" y="4359248"/>
            <a:ext cx="1113600" cy="929798"/>
          </a:xfrm>
          <a:prstGeom prst="rect">
            <a:avLst/>
          </a:prstGeom>
          <a:noFill/>
          <a:ln>
            <a:noFill/>
          </a:ln>
        </p:spPr>
      </p:pic>
      <p:pic>
        <p:nvPicPr>
          <p:cNvPr id="141" name="Google Shape;141;p13"/>
          <p:cNvPicPr preferRelativeResize="0"/>
          <p:nvPr/>
        </p:nvPicPr>
        <p:blipFill rotWithShape="1">
          <a:blip r:embed="rId10">
            <a:alphaModFix amt="30000"/>
          </a:blip>
          <a:srcRect b="54379"/>
          <a:stretch/>
        </p:blipFill>
        <p:spPr>
          <a:xfrm rot="1800003">
            <a:off x="7512812" y="3027498"/>
            <a:ext cx="3370849" cy="861273"/>
          </a:xfrm>
          <a:prstGeom prst="rect">
            <a:avLst/>
          </a:prstGeom>
          <a:noFill/>
          <a:ln>
            <a:noFill/>
          </a:ln>
        </p:spPr>
      </p:pic>
      <p:sp>
        <p:nvSpPr>
          <p:cNvPr id="142" name="Google Shape;142;p13"/>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300"/>
              <a:buNone/>
              <a:defRPr>
                <a:solidFill>
                  <a:srgbClr val="635550"/>
                </a:solidFill>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
        <p:nvSpPr>
          <p:cNvPr id="143" name="Google Shape;143;p13"/>
          <p:cNvSpPr txBox="1">
            <a:spLocks noGrp="1"/>
          </p:cNvSpPr>
          <p:nvPr>
            <p:ph type="title" idx="2"/>
          </p:nvPr>
        </p:nvSpPr>
        <p:spPr>
          <a:xfrm>
            <a:off x="720000" y="1762950"/>
            <a:ext cx="2305500" cy="3714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2500"/>
              <a:buNone/>
              <a:defRPr sz="2200">
                <a:solidFill>
                  <a:srgbClr val="8B6F65"/>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44" name="Google Shape;144;p13"/>
          <p:cNvSpPr txBox="1">
            <a:spLocks noGrp="1"/>
          </p:cNvSpPr>
          <p:nvPr>
            <p:ph type="subTitle" idx="1"/>
          </p:nvPr>
        </p:nvSpPr>
        <p:spPr>
          <a:xfrm>
            <a:off x="720000" y="2193175"/>
            <a:ext cx="23055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solidFill>
                  <a:srgbClr val="635550"/>
                </a:solidFill>
              </a:defRPr>
            </a:lvl1pPr>
            <a:lvl2pPr lvl="1" algn="ctr" rtl="0">
              <a:lnSpc>
                <a:spcPct val="100000"/>
              </a:lnSpc>
              <a:spcBef>
                <a:spcPts val="0"/>
              </a:spcBef>
              <a:spcAft>
                <a:spcPts val="0"/>
              </a:spcAft>
              <a:buSzPts val="1500"/>
              <a:buNone/>
              <a:defRPr/>
            </a:lvl2pPr>
            <a:lvl3pPr lvl="2" algn="ctr" rtl="0">
              <a:lnSpc>
                <a:spcPct val="100000"/>
              </a:lnSpc>
              <a:spcBef>
                <a:spcPts val="1600"/>
              </a:spcBef>
              <a:spcAft>
                <a:spcPts val="0"/>
              </a:spcAft>
              <a:buSzPts val="1500"/>
              <a:buNone/>
              <a:defRPr/>
            </a:lvl3pPr>
            <a:lvl4pPr lvl="3" algn="ctr" rtl="0">
              <a:lnSpc>
                <a:spcPct val="100000"/>
              </a:lnSpc>
              <a:spcBef>
                <a:spcPts val="1600"/>
              </a:spcBef>
              <a:spcAft>
                <a:spcPts val="0"/>
              </a:spcAft>
              <a:buSzPts val="1500"/>
              <a:buNone/>
              <a:defRPr/>
            </a:lvl4pPr>
            <a:lvl5pPr lvl="4" algn="ctr" rtl="0">
              <a:lnSpc>
                <a:spcPct val="100000"/>
              </a:lnSpc>
              <a:spcBef>
                <a:spcPts val="1600"/>
              </a:spcBef>
              <a:spcAft>
                <a:spcPts val="0"/>
              </a:spcAft>
              <a:buSzPts val="1500"/>
              <a:buNone/>
              <a:defRPr/>
            </a:lvl5pPr>
            <a:lvl6pPr lvl="5" algn="ctr" rtl="0">
              <a:lnSpc>
                <a:spcPct val="100000"/>
              </a:lnSpc>
              <a:spcBef>
                <a:spcPts val="1600"/>
              </a:spcBef>
              <a:spcAft>
                <a:spcPts val="0"/>
              </a:spcAft>
              <a:buSzPts val="1500"/>
              <a:buNone/>
              <a:defRPr/>
            </a:lvl6pPr>
            <a:lvl7pPr lvl="6" algn="ctr" rtl="0">
              <a:lnSpc>
                <a:spcPct val="100000"/>
              </a:lnSpc>
              <a:spcBef>
                <a:spcPts val="1600"/>
              </a:spcBef>
              <a:spcAft>
                <a:spcPts val="0"/>
              </a:spcAft>
              <a:buSzPts val="1500"/>
              <a:buNone/>
              <a:defRPr/>
            </a:lvl7pPr>
            <a:lvl8pPr lvl="7" algn="ctr" rtl="0">
              <a:lnSpc>
                <a:spcPct val="100000"/>
              </a:lnSpc>
              <a:spcBef>
                <a:spcPts val="1600"/>
              </a:spcBef>
              <a:spcAft>
                <a:spcPts val="0"/>
              </a:spcAft>
              <a:buSzPts val="1500"/>
              <a:buNone/>
              <a:defRPr/>
            </a:lvl8pPr>
            <a:lvl9pPr lvl="8" algn="ctr" rtl="0">
              <a:lnSpc>
                <a:spcPct val="100000"/>
              </a:lnSpc>
              <a:spcBef>
                <a:spcPts val="1600"/>
              </a:spcBef>
              <a:spcAft>
                <a:spcPts val="1600"/>
              </a:spcAft>
              <a:buSzPts val="1500"/>
              <a:buNone/>
              <a:defRPr/>
            </a:lvl9pPr>
          </a:lstStyle>
          <a:p>
            <a:endParaRPr/>
          </a:p>
        </p:txBody>
      </p:sp>
      <p:sp>
        <p:nvSpPr>
          <p:cNvPr id="145" name="Google Shape;145;p13"/>
          <p:cNvSpPr txBox="1">
            <a:spLocks noGrp="1"/>
          </p:cNvSpPr>
          <p:nvPr>
            <p:ph type="title" idx="3"/>
          </p:nvPr>
        </p:nvSpPr>
        <p:spPr>
          <a:xfrm>
            <a:off x="3419273" y="1762950"/>
            <a:ext cx="2305500" cy="3714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2500"/>
              <a:buNone/>
              <a:defRPr sz="2200">
                <a:solidFill>
                  <a:srgbClr val="8B6F65"/>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46" name="Google Shape;146;p13"/>
          <p:cNvSpPr txBox="1">
            <a:spLocks noGrp="1"/>
          </p:cNvSpPr>
          <p:nvPr>
            <p:ph type="subTitle" idx="4"/>
          </p:nvPr>
        </p:nvSpPr>
        <p:spPr>
          <a:xfrm>
            <a:off x="3419272" y="2193175"/>
            <a:ext cx="23055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solidFill>
                  <a:srgbClr val="635550"/>
                </a:solidFill>
              </a:defRPr>
            </a:lvl1pPr>
            <a:lvl2pPr lvl="1" algn="ctr" rtl="0">
              <a:lnSpc>
                <a:spcPct val="100000"/>
              </a:lnSpc>
              <a:spcBef>
                <a:spcPts val="0"/>
              </a:spcBef>
              <a:spcAft>
                <a:spcPts val="0"/>
              </a:spcAft>
              <a:buSzPts val="1500"/>
              <a:buNone/>
              <a:defRPr/>
            </a:lvl2pPr>
            <a:lvl3pPr lvl="2" algn="ctr" rtl="0">
              <a:lnSpc>
                <a:spcPct val="100000"/>
              </a:lnSpc>
              <a:spcBef>
                <a:spcPts val="1600"/>
              </a:spcBef>
              <a:spcAft>
                <a:spcPts val="0"/>
              </a:spcAft>
              <a:buSzPts val="1500"/>
              <a:buNone/>
              <a:defRPr/>
            </a:lvl3pPr>
            <a:lvl4pPr lvl="3" algn="ctr" rtl="0">
              <a:lnSpc>
                <a:spcPct val="100000"/>
              </a:lnSpc>
              <a:spcBef>
                <a:spcPts val="1600"/>
              </a:spcBef>
              <a:spcAft>
                <a:spcPts val="0"/>
              </a:spcAft>
              <a:buSzPts val="1500"/>
              <a:buNone/>
              <a:defRPr/>
            </a:lvl4pPr>
            <a:lvl5pPr lvl="4" algn="ctr" rtl="0">
              <a:lnSpc>
                <a:spcPct val="100000"/>
              </a:lnSpc>
              <a:spcBef>
                <a:spcPts val="1600"/>
              </a:spcBef>
              <a:spcAft>
                <a:spcPts val="0"/>
              </a:spcAft>
              <a:buSzPts val="1500"/>
              <a:buNone/>
              <a:defRPr/>
            </a:lvl5pPr>
            <a:lvl6pPr lvl="5" algn="ctr" rtl="0">
              <a:lnSpc>
                <a:spcPct val="100000"/>
              </a:lnSpc>
              <a:spcBef>
                <a:spcPts val="1600"/>
              </a:spcBef>
              <a:spcAft>
                <a:spcPts val="0"/>
              </a:spcAft>
              <a:buSzPts val="1500"/>
              <a:buNone/>
              <a:defRPr/>
            </a:lvl6pPr>
            <a:lvl7pPr lvl="6" algn="ctr" rtl="0">
              <a:lnSpc>
                <a:spcPct val="100000"/>
              </a:lnSpc>
              <a:spcBef>
                <a:spcPts val="1600"/>
              </a:spcBef>
              <a:spcAft>
                <a:spcPts val="0"/>
              </a:spcAft>
              <a:buSzPts val="1500"/>
              <a:buNone/>
              <a:defRPr/>
            </a:lvl7pPr>
            <a:lvl8pPr lvl="7" algn="ctr" rtl="0">
              <a:lnSpc>
                <a:spcPct val="100000"/>
              </a:lnSpc>
              <a:spcBef>
                <a:spcPts val="1600"/>
              </a:spcBef>
              <a:spcAft>
                <a:spcPts val="0"/>
              </a:spcAft>
              <a:buSzPts val="1500"/>
              <a:buNone/>
              <a:defRPr/>
            </a:lvl8pPr>
            <a:lvl9pPr lvl="8" algn="ctr" rtl="0">
              <a:lnSpc>
                <a:spcPct val="100000"/>
              </a:lnSpc>
              <a:spcBef>
                <a:spcPts val="1600"/>
              </a:spcBef>
              <a:spcAft>
                <a:spcPts val="1600"/>
              </a:spcAft>
              <a:buSzPts val="1500"/>
              <a:buNone/>
              <a:defRPr/>
            </a:lvl9pPr>
          </a:lstStyle>
          <a:p>
            <a:endParaRPr/>
          </a:p>
        </p:txBody>
      </p:sp>
      <p:sp>
        <p:nvSpPr>
          <p:cNvPr id="147" name="Google Shape;147;p13"/>
          <p:cNvSpPr txBox="1">
            <a:spLocks noGrp="1"/>
          </p:cNvSpPr>
          <p:nvPr>
            <p:ph type="title" idx="5"/>
          </p:nvPr>
        </p:nvSpPr>
        <p:spPr>
          <a:xfrm>
            <a:off x="720000" y="3609525"/>
            <a:ext cx="2305500" cy="3714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2500"/>
              <a:buNone/>
              <a:defRPr sz="2200">
                <a:solidFill>
                  <a:srgbClr val="8B6F65"/>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48" name="Google Shape;148;p13"/>
          <p:cNvSpPr txBox="1">
            <a:spLocks noGrp="1"/>
          </p:cNvSpPr>
          <p:nvPr>
            <p:ph type="subTitle" idx="6"/>
          </p:nvPr>
        </p:nvSpPr>
        <p:spPr>
          <a:xfrm>
            <a:off x="720000" y="4039750"/>
            <a:ext cx="23055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solidFill>
                  <a:srgbClr val="635550"/>
                </a:solidFill>
              </a:defRPr>
            </a:lvl1pPr>
            <a:lvl2pPr lvl="1" algn="ctr" rtl="0">
              <a:lnSpc>
                <a:spcPct val="100000"/>
              </a:lnSpc>
              <a:spcBef>
                <a:spcPts val="0"/>
              </a:spcBef>
              <a:spcAft>
                <a:spcPts val="0"/>
              </a:spcAft>
              <a:buSzPts val="1500"/>
              <a:buNone/>
              <a:defRPr/>
            </a:lvl2pPr>
            <a:lvl3pPr lvl="2" algn="ctr" rtl="0">
              <a:lnSpc>
                <a:spcPct val="100000"/>
              </a:lnSpc>
              <a:spcBef>
                <a:spcPts val="1600"/>
              </a:spcBef>
              <a:spcAft>
                <a:spcPts val="0"/>
              </a:spcAft>
              <a:buSzPts val="1500"/>
              <a:buNone/>
              <a:defRPr/>
            </a:lvl3pPr>
            <a:lvl4pPr lvl="3" algn="ctr" rtl="0">
              <a:lnSpc>
                <a:spcPct val="100000"/>
              </a:lnSpc>
              <a:spcBef>
                <a:spcPts val="1600"/>
              </a:spcBef>
              <a:spcAft>
                <a:spcPts val="0"/>
              </a:spcAft>
              <a:buSzPts val="1500"/>
              <a:buNone/>
              <a:defRPr/>
            </a:lvl4pPr>
            <a:lvl5pPr lvl="4" algn="ctr" rtl="0">
              <a:lnSpc>
                <a:spcPct val="100000"/>
              </a:lnSpc>
              <a:spcBef>
                <a:spcPts val="1600"/>
              </a:spcBef>
              <a:spcAft>
                <a:spcPts val="0"/>
              </a:spcAft>
              <a:buSzPts val="1500"/>
              <a:buNone/>
              <a:defRPr/>
            </a:lvl5pPr>
            <a:lvl6pPr lvl="5" algn="ctr" rtl="0">
              <a:lnSpc>
                <a:spcPct val="100000"/>
              </a:lnSpc>
              <a:spcBef>
                <a:spcPts val="1600"/>
              </a:spcBef>
              <a:spcAft>
                <a:spcPts val="0"/>
              </a:spcAft>
              <a:buSzPts val="1500"/>
              <a:buNone/>
              <a:defRPr/>
            </a:lvl6pPr>
            <a:lvl7pPr lvl="6" algn="ctr" rtl="0">
              <a:lnSpc>
                <a:spcPct val="100000"/>
              </a:lnSpc>
              <a:spcBef>
                <a:spcPts val="1600"/>
              </a:spcBef>
              <a:spcAft>
                <a:spcPts val="0"/>
              </a:spcAft>
              <a:buSzPts val="1500"/>
              <a:buNone/>
              <a:defRPr/>
            </a:lvl7pPr>
            <a:lvl8pPr lvl="7" algn="ctr" rtl="0">
              <a:lnSpc>
                <a:spcPct val="100000"/>
              </a:lnSpc>
              <a:spcBef>
                <a:spcPts val="1600"/>
              </a:spcBef>
              <a:spcAft>
                <a:spcPts val="0"/>
              </a:spcAft>
              <a:buSzPts val="1500"/>
              <a:buNone/>
              <a:defRPr/>
            </a:lvl8pPr>
            <a:lvl9pPr lvl="8" algn="ctr" rtl="0">
              <a:lnSpc>
                <a:spcPct val="100000"/>
              </a:lnSpc>
              <a:spcBef>
                <a:spcPts val="1600"/>
              </a:spcBef>
              <a:spcAft>
                <a:spcPts val="1600"/>
              </a:spcAft>
              <a:buSzPts val="1500"/>
              <a:buNone/>
              <a:defRPr/>
            </a:lvl9pPr>
          </a:lstStyle>
          <a:p>
            <a:endParaRPr/>
          </a:p>
        </p:txBody>
      </p:sp>
      <p:sp>
        <p:nvSpPr>
          <p:cNvPr id="149" name="Google Shape;149;p13"/>
          <p:cNvSpPr txBox="1">
            <a:spLocks noGrp="1"/>
          </p:cNvSpPr>
          <p:nvPr>
            <p:ph type="title" idx="7"/>
          </p:nvPr>
        </p:nvSpPr>
        <p:spPr>
          <a:xfrm>
            <a:off x="3419273" y="3609525"/>
            <a:ext cx="2305500" cy="3714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2500"/>
              <a:buNone/>
              <a:defRPr sz="2200">
                <a:solidFill>
                  <a:srgbClr val="8B6F65"/>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50" name="Google Shape;150;p13"/>
          <p:cNvSpPr txBox="1">
            <a:spLocks noGrp="1"/>
          </p:cNvSpPr>
          <p:nvPr>
            <p:ph type="subTitle" idx="8"/>
          </p:nvPr>
        </p:nvSpPr>
        <p:spPr>
          <a:xfrm>
            <a:off x="3419272" y="4039750"/>
            <a:ext cx="23055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solidFill>
                  <a:srgbClr val="635550"/>
                </a:solidFill>
              </a:defRPr>
            </a:lvl1pPr>
            <a:lvl2pPr lvl="1" algn="ctr" rtl="0">
              <a:lnSpc>
                <a:spcPct val="100000"/>
              </a:lnSpc>
              <a:spcBef>
                <a:spcPts val="0"/>
              </a:spcBef>
              <a:spcAft>
                <a:spcPts val="0"/>
              </a:spcAft>
              <a:buSzPts val="1500"/>
              <a:buNone/>
              <a:defRPr/>
            </a:lvl2pPr>
            <a:lvl3pPr lvl="2" algn="ctr" rtl="0">
              <a:lnSpc>
                <a:spcPct val="100000"/>
              </a:lnSpc>
              <a:spcBef>
                <a:spcPts val="1600"/>
              </a:spcBef>
              <a:spcAft>
                <a:spcPts val="0"/>
              </a:spcAft>
              <a:buSzPts val="1500"/>
              <a:buNone/>
              <a:defRPr/>
            </a:lvl3pPr>
            <a:lvl4pPr lvl="3" algn="ctr" rtl="0">
              <a:lnSpc>
                <a:spcPct val="100000"/>
              </a:lnSpc>
              <a:spcBef>
                <a:spcPts val="1600"/>
              </a:spcBef>
              <a:spcAft>
                <a:spcPts val="0"/>
              </a:spcAft>
              <a:buSzPts val="1500"/>
              <a:buNone/>
              <a:defRPr/>
            </a:lvl4pPr>
            <a:lvl5pPr lvl="4" algn="ctr" rtl="0">
              <a:lnSpc>
                <a:spcPct val="100000"/>
              </a:lnSpc>
              <a:spcBef>
                <a:spcPts val="1600"/>
              </a:spcBef>
              <a:spcAft>
                <a:spcPts val="0"/>
              </a:spcAft>
              <a:buSzPts val="1500"/>
              <a:buNone/>
              <a:defRPr/>
            </a:lvl5pPr>
            <a:lvl6pPr lvl="5" algn="ctr" rtl="0">
              <a:lnSpc>
                <a:spcPct val="100000"/>
              </a:lnSpc>
              <a:spcBef>
                <a:spcPts val="1600"/>
              </a:spcBef>
              <a:spcAft>
                <a:spcPts val="0"/>
              </a:spcAft>
              <a:buSzPts val="1500"/>
              <a:buNone/>
              <a:defRPr/>
            </a:lvl6pPr>
            <a:lvl7pPr lvl="6" algn="ctr" rtl="0">
              <a:lnSpc>
                <a:spcPct val="100000"/>
              </a:lnSpc>
              <a:spcBef>
                <a:spcPts val="1600"/>
              </a:spcBef>
              <a:spcAft>
                <a:spcPts val="0"/>
              </a:spcAft>
              <a:buSzPts val="1500"/>
              <a:buNone/>
              <a:defRPr/>
            </a:lvl7pPr>
            <a:lvl8pPr lvl="7" algn="ctr" rtl="0">
              <a:lnSpc>
                <a:spcPct val="100000"/>
              </a:lnSpc>
              <a:spcBef>
                <a:spcPts val="1600"/>
              </a:spcBef>
              <a:spcAft>
                <a:spcPts val="0"/>
              </a:spcAft>
              <a:buSzPts val="1500"/>
              <a:buNone/>
              <a:defRPr/>
            </a:lvl8pPr>
            <a:lvl9pPr lvl="8" algn="ctr" rtl="0">
              <a:lnSpc>
                <a:spcPct val="100000"/>
              </a:lnSpc>
              <a:spcBef>
                <a:spcPts val="1600"/>
              </a:spcBef>
              <a:spcAft>
                <a:spcPts val="1600"/>
              </a:spcAft>
              <a:buSzPts val="1500"/>
              <a:buNone/>
              <a:defRPr/>
            </a:lvl9pPr>
          </a:lstStyle>
          <a:p>
            <a:endParaRPr/>
          </a:p>
        </p:txBody>
      </p:sp>
      <p:sp>
        <p:nvSpPr>
          <p:cNvPr id="151" name="Google Shape;151;p13"/>
          <p:cNvSpPr txBox="1">
            <a:spLocks noGrp="1"/>
          </p:cNvSpPr>
          <p:nvPr>
            <p:ph type="title" idx="9"/>
          </p:nvPr>
        </p:nvSpPr>
        <p:spPr>
          <a:xfrm>
            <a:off x="6118550" y="1762950"/>
            <a:ext cx="2305500" cy="3714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2500"/>
              <a:buNone/>
              <a:defRPr sz="2200">
                <a:solidFill>
                  <a:srgbClr val="8B6F65"/>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52" name="Google Shape;152;p13"/>
          <p:cNvSpPr txBox="1">
            <a:spLocks noGrp="1"/>
          </p:cNvSpPr>
          <p:nvPr>
            <p:ph type="subTitle" idx="13"/>
          </p:nvPr>
        </p:nvSpPr>
        <p:spPr>
          <a:xfrm>
            <a:off x="6118548" y="2193175"/>
            <a:ext cx="23055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solidFill>
                  <a:srgbClr val="635550"/>
                </a:solidFill>
              </a:defRPr>
            </a:lvl1pPr>
            <a:lvl2pPr lvl="1" algn="ctr" rtl="0">
              <a:lnSpc>
                <a:spcPct val="100000"/>
              </a:lnSpc>
              <a:spcBef>
                <a:spcPts val="0"/>
              </a:spcBef>
              <a:spcAft>
                <a:spcPts val="0"/>
              </a:spcAft>
              <a:buSzPts val="1500"/>
              <a:buNone/>
              <a:defRPr/>
            </a:lvl2pPr>
            <a:lvl3pPr lvl="2" algn="ctr" rtl="0">
              <a:lnSpc>
                <a:spcPct val="100000"/>
              </a:lnSpc>
              <a:spcBef>
                <a:spcPts val="1600"/>
              </a:spcBef>
              <a:spcAft>
                <a:spcPts val="0"/>
              </a:spcAft>
              <a:buSzPts val="1500"/>
              <a:buNone/>
              <a:defRPr/>
            </a:lvl3pPr>
            <a:lvl4pPr lvl="3" algn="ctr" rtl="0">
              <a:lnSpc>
                <a:spcPct val="100000"/>
              </a:lnSpc>
              <a:spcBef>
                <a:spcPts val="1600"/>
              </a:spcBef>
              <a:spcAft>
                <a:spcPts val="0"/>
              </a:spcAft>
              <a:buSzPts val="1500"/>
              <a:buNone/>
              <a:defRPr/>
            </a:lvl4pPr>
            <a:lvl5pPr lvl="4" algn="ctr" rtl="0">
              <a:lnSpc>
                <a:spcPct val="100000"/>
              </a:lnSpc>
              <a:spcBef>
                <a:spcPts val="1600"/>
              </a:spcBef>
              <a:spcAft>
                <a:spcPts val="0"/>
              </a:spcAft>
              <a:buSzPts val="1500"/>
              <a:buNone/>
              <a:defRPr/>
            </a:lvl5pPr>
            <a:lvl6pPr lvl="5" algn="ctr" rtl="0">
              <a:lnSpc>
                <a:spcPct val="100000"/>
              </a:lnSpc>
              <a:spcBef>
                <a:spcPts val="1600"/>
              </a:spcBef>
              <a:spcAft>
                <a:spcPts val="0"/>
              </a:spcAft>
              <a:buSzPts val="1500"/>
              <a:buNone/>
              <a:defRPr/>
            </a:lvl6pPr>
            <a:lvl7pPr lvl="6" algn="ctr" rtl="0">
              <a:lnSpc>
                <a:spcPct val="100000"/>
              </a:lnSpc>
              <a:spcBef>
                <a:spcPts val="1600"/>
              </a:spcBef>
              <a:spcAft>
                <a:spcPts val="0"/>
              </a:spcAft>
              <a:buSzPts val="1500"/>
              <a:buNone/>
              <a:defRPr/>
            </a:lvl7pPr>
            <a:lvl8pPr lvl="7" algn="ctr" rtl="0">
              <a:lnSpc>
                <a:spcPct val="100000"/>
              </a:lnSpc>
              <a:spcBef>
                <a:spcPts val="1600"/>
              </a:spcBef>
              <a:spcAft>
                <a:spcPts val="0"/>
              </a:spcAft>
              <a:buSzPts val="1500"/>
              <a:buNone/>
              <a:defRPr/>
            </a:lvl8pPr>
            <a:lvl9pPr lvl="8" algn="ctr" rtl="0">
              <a:lnSpc>
                <a:spcPct val="100000"/>
              </a:lnSpc>
              <a:spcBef>
                <a:spcPts val="1600"/>
              </a:spcBef>
              <a:spcAft>
                <a:spcPts val="1600"/>
              </a:spcAft>
              <a:buSzPts val="1500"/>
              <a:buNone/>
              <a:defRPr/>
            </a:lvl9pPr>
          </a:lstStyle>
          <a:p>
            <a:endParaRPr/>
          </a:p>
        </p:txBody>
      </p:sp>
      <p:sp>
        <p:nvSpPr>
          <p:cNvPr id="153" name="Google Shape;153;p13"/>
          <p:cNvSpPr txBox="1">
            <a:spLocks noGrp="1"/>
          </p:cNvSpPr>
          <p:nvPr>
            <p:ph type="title" idx="14"/>
          </p:nvPr>
        </p:nvSpPr>
        <p:spPr>
          <a:xfrm>
            <a:off x="6118550" y="3609525"/>
            <a:ext cx="2305500" cy="3714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2500"/>
              <a:buNone/>
              <a:defRPr sz="2200">
                <a:solidFill>
                  <a:srgbClr val="8B6F65"/>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54" name="Google Shape;154;p13"/>
          <p:cNvSpPr txBox="1">
            <a:spLocks noGrp="1"/>
          </p:cNvSpPr>
          <p:nvPr>
            <p:ph type="subTitle" idx="15"/>
          </p:nvPr>
        </p:nvSpPr>
        <p:spPr>
          <a:xfrm>
            <a:off x="6118548" y="4039750"/>
            <a:ext cx="23055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solidFill>
                  <a:srgbClr val="635550"/>
                </a:solidFill>
              </a:defRPr>
            </a:lvl1pPr>
            <a:lvl2pPr lvl="1" algn="ctr" rtl="0">
              <a:lnSpc>
                <a:spcPct val="100000"/>
              </a:lnSpc>
              <a:spcBef>
                <a:spcPts val="0"/>
              </a:spcBef>
              <a:spcAft>
                <a:spcPts val="0"/>
              </a:spcAft>
              <a:buSzPts val="1500"/>
              <a:buNone/>
              <a:defRPr/>
            </a:lvl2pPr>
            <a:lvl3pPr lvl="2" algn="ctr" rtl="0">
              <a:lnSpc>
                <a:spcPct val="100000"/>
              </a:lnSpc>
              <a:spcBef>
                <a:spcPts val="1600"/>
              </a:spcBef>
              <a:spcAft>
                <a:spcPts val="0"/>
              </a:spcAft>
              <a:buSzPts val="1500"/>
              <a:buNone/>
              <a:defRPr/>
            </a:lvl3pPr>
            <a:lvl4pPr lvl="3" algn="ctr" rtl="0">
              <a:lnSpc>
                <a:spcPct val="100000"/>
              </a:lnSpc>
              <a:spcBef>
                <a:spcPts val="1600"/>
              </a:spcBef>
              <a:spcAft>
                <a:spcPts val="0"/>
              </a:spcAft>
              <a:buSzPts val="1500"/>
              <a:buNone/>
              <a:defRPr/>
            </a:lvl4pPr>
            <a:lvl5pPr lvl="4" algn="ctr" rtl="0">
              <a:lnSpc>
                <a:spcPct val="100000"/>
              </a:lnSpc>
              <a:spcBef>
                <a:spcPts val="1600"/>
              </a:spcBef>
              <a:spcAft>
                <a:spcPts val="0"/>
              </a:spcAft>
              <a:buSzPts val="1500"/>
              <a:buNone/>
              <a:defRPr/>
            </a:lvl5pPr>
            <a:lvl6pPr lvl="5" algn="ctr" rtl="0">
              <a:lnSpc>
                <a:spcPct val="100000"/>
              </a:lnSpc>
              <a:spcBef>
                <a:spcPts val="1600"/>
              </a:spcBef>
              <a:spcAft>
                <a:spcPts val="0"/>
              </a:spcAft>
              <a:buSzPts val="1500"/>
              <a:buNone/>
              <a:defRPr/>
            </a:lvl6pPr>
            <a:lvl7pPr lvl="6" algn="ctr" rtl="0">
              <a:lnSpc>
                <a:spcPct val="100000"/>
              </a:lnSpc>
              <a:spcBef>
                <a:spcPts val="1600"/>
              </a:spcBef>
              <a:spcAft>
                <a:spcPts val="0"/>
              </a:spcAft>
              <a:buSzPts val="1500"/>
              <a:buNone/>
              <a:defRPr/>
            </a:lvl7pPr>
            <a:lvl8pPr lvl="7" algn="ctr" rtl="0">
              <a:lnSpc>
                <a:spcPct val="100000"/>
              </a:lnSpc>
              <a:spcBef>
                <a:spcPts val="1600"/>
              </a:spcBef>
              <a:spcAft>
                <a:spcPts val="0"/>
              </a:spcAft>
              <a:buSzPts val="1500"/>
              <a:buNone/>
              <a:defRPr/>
            </a:lvl8pPr>
            <a:lvl9pPr lvl="8" algn="ctr" rtl="0">
              <a:lnSpc>
                <a:spcPct val="100000"/>
              </a:lnSpc>
              <a:spcBef>
                <a:spcPts val="1600"/>
              </a:spcBef>
              <a:spcAft>
                <a:spcPts val="1600"/>
              </a:spcAft>
              <a:buSzPts val="1500"/>
              <a:buNone/>
              <a:defRPr/>
            </a:lvl9pPr>
          </a:lstStyle>
          <a:p>
            <a:endParaRPr/>
          </a:p>
        </p:txBody>
      </p:sp>
      <p:sp>
        <p:nvSpPr>
          <p:cNvPr id="155" name="Google Shape;155;p13"/>
          <p:cNvSpPr txBox="1">
            <a:spLocks noGrp="1"/>
          </p:cNvSpPr>
          <p:nvPr>
            <p:ph type="title" idx="16" hasCustomPrompt="1"/>
          </p:nvPr>
        </p:nvSpPr>
        <p:spPr>
          <a:xfrm>
            <a:off x="1315950" y="1252625"/>
            <a:ext cx="1113600" cy="3714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2400"/>
              <a:buNone/>
              <a:defRPr>
                <a:solidFill>
                  <a:srgbClr val="A57A6A"/>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156" name="Google Shape;156;p13"/>
          <p:cNvSpPr txBox="1">
            <a:spLocks noGrp="1"/>
          </p:cNvSpPr>
          <p:nvPr>
            <p:ph type="title" idx="17" hasCustomPrompt="1"/>
          </p:nvPr>
        </p:nvSpPr>
        <p:spPr>
          <a:xfrm>
            <a:off x="4015222" y="1252625"/>
            <a:ext cx="1113600" cy="3714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2400"/>
              <a:buNone/>
              <a:defRPr>
                <a:solidFill>
                  <a:srgbClr val="A57A6A"/>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157" name="Google Shape;157;p13"/>
          <p:cNvSpPr txBox="1">
            <a:spLocks noGrp="1"/>
          </p:cNvSpPr>
          <p:nvPr>
            <p:ph type="title" idx="18" hasCustomPrompt="1"/>
          </p:nvPr>
        </p:nvSpPr>
        <p:spPr>
          <a:xfrm>
            <a:off x="6714498" y="1252625"/>
            <a:ext cx="1113600" cy="3714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2400"/>
              <a:buNone/>
              <a:defRPr>
                <a:solidFill>
                  <a:srgbClr val="A57A6A"/>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158" name="Google Shape;158;p13"/>
          <p:cNvSpPr txBox="1">
            <a:spLocks noGrp="1"/>
          </p:cNvSpPr>
          <p:nvPr>
            <p:ph type="title" idx="19" hasCustomPrompt="1"/>
          </p:nvPr>
        </p:nvSpPr>
        <p:spPr>
          <a:xfrm>
            <a:off x="1315950" y="3099200"/>
            <a:ext cx="1113600" cy="3714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2400"/>
              <a:buNone/>
              <a:defRPr>
                <a:solidFill>
                  <a:srgbClr val="A57A6A"/>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159" name="Google Shape;159;p13"/>
          <p:cNvSpPr txBox="1">
            <a:spLocks noGrp="1"/>
          </p:cNvSpPr>
          <p:nvPr>
            <p:ph type="title" idx="20" hasCustomPrompt="1"/>
          </p:nvPr>
        </p:nvSpPr>
        <p:spPr>
          <a:xfrm>
            <a:off x="4015222" y="3099200"/>
            <a:ext cx="1113600" cy="3714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2400"/>
              <a:buNone/>
              <a:defRPr>
                <a:solidFill>
                  <a:srgbClr val="A57A6A"/>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160" name="Google Shape;160;p13"/>
          <p:cNvSpPr txBox="1">
            <a:spLocks noGrp="1"/>
          </p:cNvSpPr>
          <p:nvPr>
            <p:ph type="title" idx="21" hasCustomPrompt="1"/>
          </p:nvPr>
        </p:nvSpPr>
        <p:spPr>
          <a:xfrm>
            <a:off x="6714498" y="3099200"/>
            <a:ext cx="1113600" cy="3714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2400"/>
              <a:buNone/>
              <a:defRPr>
                <a:solidFill>
                  <a:srgbClr val="A57A6A"/>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495"/>
        <p:cNvGrpSpPr/>
        <p:nvPr/>
      </p:nvGrpSpPr>
      <p:grpSpPr>
        <a:xfrm>
          <a:off x="0" y="0"/>
          <a:ext cx="0" cy="0"/>
          <a:chOff x="0" y="0"/>
          <a:chExt cx="0" cy="0"/>
        </a:xfrm>
      </p:grpSpPr>
      <p:pic>
        <p:nvPicPr>
          <p:cNvPr id="496" name="Google Shape;496;p40"/>
          <p:cNvPicPr preferRelativeResize="0"/>
          <p:nvPr/>
        </p:nvPicPr>
        <p:blipFill rotWithShape="1">
          <a:blip r:embed="rId2">
            <a:alphaModFix amt="42000"/>
          </a:blip>
          <a:srcRect l="7894" r="8736"/>
          <a:stretch/>
        </p:blipFill>
        <p:spPr>
          <a:xfrm rot="-2700000" flipH="1">
            <a:off x="-4887913" y="-2632888"/>
            <a:ext cx="7622876" cy="5121202"/>
          </a:xfrm>
          <a:prstGeom prst="rect">
            <a:avLst/>
          </a:prstGeom>
          <a:noFill/>
          <a:ln>
            <a:noFill/>
          </a:ln>
        </p:spPr>
      </p:pic>
      <p:pic>
        <p:nvPicPr>
          <p:cNvPr id="497" name="Google Shape;497;p40"/>
          <p:cNvPicPr preferRelativeResize="0"/>
          <p:nvPr/>
        </p:nvPicPr>
        <p:blipFill rotWithShape="1">
          <a:blip r:embed="rId3">
            <a:alphaModFix amt="70000"/>
          </a:blip>
          <a:srcRect l="29064" r="11812"/>
          <a:stretch/>
        </p:blipFill>
        <p:spPr>
          <a:xfrm rot="5400000">
            <a:off x="-4328675" y="3426475"/>
            <a:ext cx="5406024" cy="5121200"/>
          </a:xfrm>
          <a:prstGeom prst="rect">
            <a:avLst/>
          </a:prstGeom>
          <a:noFill/>
          <a:ln>
            <a:noFill/>
          </a:ln>
        </p:spPr>
      </p:pic>
      <p:pic>
        <p:nvPicPr>
          <p:cNvPr id="498" name="Google Shape;498;p40"/>
          <p:cNvPicPr preferRelativeResize="0"/>
          <p:nvPr/>
        </p:nvPicPr>
        <p:blipFill rotWithShape="1">
          <a:blip r:embed="rId4">
            <a:alphaModFix amt="40000"/>
          </a:blip>
          <a:srcRect b="26847"/>
          <a:stretch/>
        </p:blipFill>
        <p:spPr>
          <a:xfrm rot="-1800000">
            <a:off x="-2121325" y="5593753"/>
            <a:ext cx="9144004" cy="3746325"/>
          </a:xfrm>
          <a:prstGeom prst="rect">
            <a:avLst/>
          </a:prstGeom>
          <a:noFill/>
          <a:ln>
            <a:noFill/>
          </a:ln>
        </p:spPr>
      </p:pic>
      <p:pic>
        <p:nvPicPr>
          <p:cNvPr id="499" name="Google Shape;499;p40"/>
          <p:cNvPicPr preferRelativeResize="0"/>
          <p:nvPr/>
        </p:nvPicPr>
        <p:blipFill rotWithShape="1">
          <a:blip r:embed="rId2">
            <a:alphaModFix amt="42000"/>
          </a:blip>
          <a:srcRect l="7894" r="8736"/>
          <a:stretch/>
        </p:blipFill>
        <p:spPr>
          <a:xfrm flipH="1">
            <a:off x="6978487" y="2826688"/>
            <a:ext cx="7622876" cy="5121200"/>
          </a:xfrm>
          <a:prstGeom prst="rect">
            <a:avLst/>
          </a:prstGeom>
          <a:noFill/>
          <a:ln>
            <a:noFill/>
          </a:ln>
        </p:spPr>
      </p:pic>
      <p:pic>
        <p:nvPicPr>
          <p:cNvPr id="500" name="Google Shape;500;p40"/>
          <p:cNvPicPr preferRelativeResize="0"/>
          <p:nvPr/>
        </p:nvPicPr>
        <p:blipFill rotWithShape="1">
          <a:blip r:embed="rId4">
            <a:alphaModFix amt="80000"/>
          </a:blip>
          <a:srcRect b="26847"/>
          <a:stretch/>
        </p:blipFill>
        <p:spPr>
          <a:xfrm rot="-9000000">
            <a:off x="7544023" y="194816"/>
            <a:ext cx="9144004" cy="3746325"/>
          </a:xfrm>
          <a:prstGeom prst="rect">
            <a:avLst/>
          </a:prstGeom>
          <a:noFill/>
          <a:ln>
            <a:noFill/>
          </a:ln>
        </p:spPr>
      </p:pic>
      <p:pic>
        <p:nvPicPr>
          <p:cNvPr id="501" name="Google Shape;501;p40"/>
          <p:cNvPicPr preferRelativeResize="0"/>
          <p:nvPr/>
        </p:nvPicPr>
        <p:blipFill rotWithShape="1">
          <a:blip r:embed="rId2">
            <a:alphaModFix amt="42000"/>
          </a:blip>
          <a:srcRect l="7894" r="8736"/>
          <a:stretch/>
        </p:blipFill>
        <p:spPr>
          <a:xfrm flipH="1">
            <a:off x="-2445363" y="4207262"/>
            <a:ext cx="7622876" cy="5121200"/>
          </a:xfrm>
          <a:prstGeom prst="rect">
            <a:avLst/>
          </a:prstGeom>
          <a:noFill/>
          <a:ln>
            <a:noFill/>
          </a:ln>
        </p:spPr>
      </p:pic>
      <p:pic>
        <p:nvPicPr>
          <p:cNvPr id="502" name="Google Shape;502;p40"/>
          <p:cNvPicPr preferRelativeResize="0"/>
          <p:nvPr/>
        </p:nvPicPr>
        <p:blipFill rotWithShape="1">
          <a:blip r:embed="rId5">
            <a:alphaModFix amt="33000"/>
          </a:blip>
          <a:srcRect b="19858"/>
          <a:stretch/>
        </p:blipFill>
        <p:spPr>
          <a:xfrm rot="-7199994">
            <a:off x="6268326" y="-823928"/>
            <a:ext cx="6074867" cy="2726657"/>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ackground 2">
  <p:cSld name="CUSTOM_9_1_1">
    <p:spTree>
      <p:nvGrpSpPr>
        <p:cNvPr id="1" name="Shape 503"/>
        <p:cNvGrpSpPr/>
        <p:nvPr/>
      </p:nvGrpSpPr>
      <p:grpSpPr>
        <a:xfrm>
          <a:off x="0" y="0"/>
          <a:ext cx="0" cy="0"/>
          <a:chOff x="0" y="0"/>
          <a:chExt cx="0" cy="0"/>
        </a:xfrm>
      </p:grpSpPr>
      <p:grpSp>
        <p:nvGrpSpPr>
          <p:cNvPr id="504" name="Google Shape;504;p41"/>
          <p:cNvGrpSpPr/>
          <p:nvPr/>
        </p:nvGrpSpPr>
        <p:grpSpPr>
          <a:xfrm>
            <a:off x="-6506787" y="-5972266"/>
            <a:ext cx="22537565" cy="17349939"/>
            <a:chOff x="-6506787" y="-5972266"/>
            <a:chExt cx="22537565" cy="17349939"/>
          </a:xfrm>
        </p:grpSpPr>
        <p:pic>
          <p:nvPicPr>
            <p:cNvPr id="505" name="Google Shape;505;p41"/>
            <p:cNvPicPr preferRelativeResize="0"/>
            <p:nvPr/>
          </p:nvPicPr>
          <p:blipFill rotWithShape="1">
            <a:blip r:embed="rId2">
              <a:alphaModFix amt="42000"/>
            </a:blip>
            <a:srcRect l="7894" r="8736"/>
            <a:stretch/>
          </p:blipFill>
          <p:spPr>
            <a:xfrm rot="-2700000" flipH="1">
              <a:off x="-5812513" y="-960400"/>
              <a:ext cx="7622876" cy="5121202"/>
            </a:xfrm>
            <a:prstGeom prst="rect">
              <a:avLst/>
            </a:prstGeom>
            <a:noFill/>
            <a:ln>
              <a:noFill/>
            </a:ln>
          </p:spPr>
        </p:pic>
        <p:pic>
          <p:nvPicPr>
            <p:cNvPr id="506" name="Google Shape;506;p41"/>
            <p:cNvPicPr preferRelativeResize="0"/>
            <p:nvPr/>
          </p:nvPicPr>
          <p:blipFill rotWithShape="1">
            <a:blip r:embed="rId3">
              <a:alphaModFix amt="64000"/>
            </a:blip>
            <a:srcRect l="8933" r="40875"/>
            <a:stretch/>
          </p:blipFill>
          <p:spPr>
            <a:xfrm>
              <a:off x="5163600" y="-4103475"/>
              <a:ext cx="4589302" cy="5121200"/>
            </a:xfrm>
            <a:prstGeom prst="rect">
              <a:avLst/>
            </a:prstGeom>
            <a:noFill/>
            <a:ln>
              <a:noFill/>
            </a:ln>
          </p:spPr>
        </p:pic>
        <p:pic>
          <p:nvPicPr>
            <p:cNvPr id="507" name="Google Shape;507;p41"/>
            <p:cNvPicPr preferRelativeResize="0"/>
            <p:nvPr/>
          </p:nvPicPr>
          <p:blipFill rotWithShape="1">
            <a:blip r:embed="rId4">
              <a:alphaModFix amt="40000"/>
            </a:blip>
            <a:srcRect b="26847"/>
            <a:stretch/>
          </p:blipFill>
          <p:spPr>
            <a:xfrm rot="-1800000">
              <a:off x="6562725" y="-2619247"/>
              <a:ext cx="9144004" cy="3746325"/>
            </a:xfrm>
            <a:prstGeom prst="rect">
              <a:avLst/>
            </a:prstGeom>
            <a:noFill/>
            <a:ln>
              <a:noFill/>
            </a:ln>
          </p:spPr>
        </p:pic>
        <p:pic>
          <p:nvPicPr>
            <p:cNvPr id="508" name="Google Shape;508;p41"/>
            <p:cNvPicPr preferRelativeResize="0"/>
            <p:nvPr/>
          </p:nvPicPr>
          <p:blipFill rotWithShape="1">
            <a:blip r:embed="rId4">
              <a:alphaModFix amt="40000"/>
            </a:blip>
            <a:srcRect b="26847"/>
            <a:stretch/>
          </p:blipFill>
          <p:spPr>
            <a:xfrm rot="-1800000">
              <a:off x="-1645525" y="-3937222"/>
              <a:ext cx="9144004" cy="3746325"/>
            </a:xfrm>
            <a:prstGeom prst="rect">
              <a:avLst/>
            </a:prstGeom>
            <a:noFill/>
            <a:ln>
              <a:noFill/>
            </a:ln>
          </p:spPr>
        </p:pic>
        <p:pic>
          <p:nvPicPr>
            <p:cNvPr id="509" name="Google Shape;509;p41"/>
            <p:cNvPicPr preferRelativeResize="0"/>
            <p:nvPr/>
          </p:nvPicPr>
          <p:blipFill rotWithShape="1">
            <a:blip r:embed="rId5">
              <a:alphaModFix amt="38000"/>
            </a:blip>
            <a:srcRect l="12139" r="16827"/>
            <a:stretch/>
          </p:blipFill>
          <p:spPr>
            <a:xfrm flipH="1">
              <a:off x="7887213" y="2563700"/>
              <a:ext cx="6495027" cy="5121200"/>
            </a:xfrm>
            <a:prstGeom prst="rect">
              <a:avLst/>
            </a:prstGeom>
            <a:noFill/>
            <a:ln>
              <a:noFill/>
            </a:ln>
          </p:spPr>
        </p:pic>
        <p:pic>
          <p:nvPicPr>
            <p:cNvPr id="510" name="Google Shape;510;p41"/>
            <p:cNvPicPr preferRelativeResize="0"/>
            <p:nvPr/>
          </p:nvPicPr>
          <p:blipFill>
            <a:blip r:embed="rId6">
              <a:alphaModFix amt="60000"/>
            </a:blip>
            <a:stretch>
              <a:fillRect/>
            </a:stretch>
          </p:blipFill>
          <p:spPr>
            <a:xfrm>
              <a:off x="-848222" y="4361655"/>
              <a:ext cx="3370860" cy="1887882"/>
            </a:xfrm>
            <a:prstGeom prst="rect">
              <a:avLst/>
            </a:prstGeom>
            <a:noFill/>
            <a:ln>
              <a:noFill/>
            </a:ln>
          </p:spPr>
        </p:pic>
        <p:pic>
          <p:nvPicPr>
            <p:cNvPr id="511" name="Google Shape;511;p41"/>
            <p:cNvPicPr preferRelativeResize="0"/>
            <p:nvPr/>
          </p:nvPicPr>
          <p:blipFill rotWithShape="1">
            <a:blip r:embed="rId4">
              <a:alphaModFix amt="40000"/>
            </a:blip>
            <a:srcRect b="26847"/>
            <a:stretch/>
          </p:blipFill>
          <p:spPr>
            <a:xfrm rot="-1800000">
              <a:off x="-2658912" y="5596303"/>
              <a:ext cx="9144004" cy="3746325"/>
            </a:xfrm>
            <a:prstGeom prst="rect">
              <a:avLst/>
            </a:prstGeom>
            <a:noFill/>
            <a:ln>
              <a:noFill/>
            </a:ln>
          </p:spPr>
        </p:pic>
      </p:gr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dk1"/>
              </a:buClr>
              <a:buSzPts val="3300"/>
              <a:buFont typeface="Merriweather"/>
              <a:buNone/>
              <a:defRPr sz="3300" b="1">
                <a:solidFill>
                  <a:schemeClr val="dk1"/>
                </a:solidFill>
                <a:latin typeface="Merriweather"/>
                <a:ea typeface="Merriweather"/>
                <a:cs typeface="Merriweather"/>
                <a:sym typeface="Merriweather"/>
              </a:defRPr>
            </a:lvl1pPr>
            <a:lvl2pPr lvl="1" rtl="0">
              <a:spcBef>
                <a:spcPts val="0"/>
              </a:spcBef>
              <a:spcAft>
                <a:spcPts val="0"/>
              </a:spcAft>
              <a:buClr>
                <a:schemeClr val="dk1"/>
              </a:buClr>
              <a:buSzPts val="3300"/>
              <a:buFont typeface="Merriweather"/>
              <a:buNone/>
              <a:defRPr sz="3300" b="1">
                <a:solidFill>
                  <a:schemeClr val="dk1"/>
                </a:solidFill>
                <a:latin typeface="Merriweather"/>
                <a:ea typeface="Merriweather"/>
                <a:cs typeface="Merriweather"/>
                <a:sym typeface="Merriweather"/>
              </a:defRPr>
            </a:lvl2pPr>
            <a:lvl3pPr lvl="2" rtl="0">
              <a:spcBef>
                <a:spcPts val="0"/>
              </a:spcBef>
              <a:spcAft>
                <a:spcPts val="0"/>
              </a:spcAft>
              <a:buClr>
                <a:schemeClr val="dk1"/>
              </a:buClr>
              <a:buSzPts val="3300"/>
              <a:buFont typeface="Merriweather"/>
              <a:buNone/>
              <a:defRPr sz="3300" b="1">
                <a:solidFill>
                  <a:schemeClr val="dk1"/>
                </a:solidFill>
                <a:latin typeface="Merriweather"/>
                <a:ea typeface="Merriweather"/>
                <a:cs typeface="Merriweather"/>
                <a:sym typeface="Merriweather"/>
              </a:defRPr>
            </a:lvl3pPr>
            <a:lvl4pPr lvl="3" rtl="0">
              <a:spcBef>
                <a:spcPts val="0"/>
              </a:spcBef>
              <a:spcAft>
                <a:spcPts val="0"/>
              </a:spcAft>
              <a:buClr>
                <a:schemeClr val="dk1"/>
              </a:buClr>
              <a:buSzPts val="3300"/>
              <a:buFont typeface="Merriweather"/>
              <a:buNone/>
              <a:defRPr sz="3300" b="1">
                <a:solidFill>
                  <a:schemeClr val="dk1"/>
                </a:solidFill>
                <a:latin typeface="Merriweather"/>
                <a:ea typeface="Merriweather"/>
                <a:cs typeface="Merriweather"/>
                <a:sym typeface="Merriweather"/>
              </a:defRPr>
            </a:lvl4pPr>
            <a:lvl5pPr lvl="4" rtl="0">
              <a:spcBef>
                <a:spcPts val="0"/>
              </a:spcBef>
              <a:spcAft>
                <a:spcPts val="0"/>
              </a:spcAft>
              <a:buClr>
                <a:schemeClr val="dk1"/>
              </a:buClr>
              <a:buSzPts val="3300"/>
              <a:buFont typeface="Merriweather"/>
              <a:buNone/>
              <a:defRPr sz="3300" b="1">
                <a:solidFill>
                  <a:schemeClr val="dk1"/>
                </a:solidFill>
                <a:latin typeface="Merriweather"/>
                <a:ea typeface="Merriweather"/>
                <a:cs typeface="Merriweather"/>
                <a:sym typeface="Merriweather"/>
              </a:defRPr>
            </a:lvl5pPr>
            <a:lvl6pPr lvl="5" rtl="0">
              <a:spcBef>
                <a:spcPts val="0"/>
              </a:spcBef>
              <a:spcAft>
                <a:spcPts val="0"/>
              </a:spcAft>
              <a:buClr>
                <a:schemeClr val="dk1"/>
              </a:buClr>
              <a:buSzPts val="3300"/>
              <a:buFont typeface="Merriweather"/>
              <a:buNone/>
              <a:defRPr sz="3300" b="1">
                <a:solidFill>
                  <a:schemeClr val="dk1"/>
                </a:solidFill>
                <a:latin typeface="Merriweather"/>
                <a:ea typeface="Merriweather"/>
                <a:cs typeface="Merriweather"/>
                <a:sym typeface="Merriweather"/>
              </a:defRPr>
            </a:lvl6pPr>
            <a:lvl7pPr lvl="6" rtl="0">
              <a:spcBef>
                <a:spcPts val="0"/>
              </a:spcBef>
              <a:spcAft>
                <a:spcPts val="0"/>
              </a:spcAft>
              <a:buClr>
                <a:schemeClr val="dk1"/>
              </a:buClr>
              <a:buSzPts val="3300"/>
              <a:buFont typeface="Merriweather"/>
              <a:buNone/>
              <a:defRPr sz="3300" b="1">
                <a:solidFill>
                  <a:schemeClr val="dk1"/>
                </a:solidFill>
                <a:latin typeface="Merriweather"/>
                <a:ea typeface="Merriweather"/>
                <a:cs typeface="Merriweather"/>
                <a:sym typeface="Merriweather"/>
              </a:defRPr>
            </a:lvl7pPr>
            <a:lvl8pPr lvl="7" rtl="0">
              <a:spcBef>
                <a:spcPts val="0"/>
              </a:spcBef>
              <a:spcAft>
                <a:spcPts val="0"/>
              </a:spcAft>
              <a:buClr>
                <a:schemeClr val="dk1"/>
              </a:buClr>
              <a:buSzPts val="3300"/>
              <a:buFont typeface="Merriweather"/>
              <a:buNone/>
              <a:defRPr sz="3300" b="1">
                <a:solidFill>
                  <a:schemeClr val="dk1"/>
                </a:solidFill>
                <a:latin typeface="Merriweather"/>
                <a:ea typeface="Merriweather"/>
                <a:cs typeface="Merriweather"/>
                <a:sym typeface="Merriweather"/>
              </a:defRPr>
            </a:lvl8pPr>
            <a:lvl9pPr lvl="8" rtl="0">
              <a:spcBef>
                <a:spcPts val="0"/>
              </a:spcBef>
              <a:spcAft>
                <a:spcPts val="0"/>
              </a:spcAft>
              <a:buClr>
                <a:schemeClr val="dk1"/>
              </a:buClr>
              <a:buSzPts val="3300"/>
              <a:buFont typeface="Merriweather"/>
              <a:buNone/>
              <a:defRPr sz="3300" b="1">
                <a:solidFill>
                  <a:schemeClr val="dk1"/>
                </a:solidFill>
                <a:latin typeface="Merriweather"/>
                <a:ea typeface="Merriweather"/>
                <a:cs typeface="Merriweather"/>
                <a:sym typeface="Merriweather"/>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23850">
              <a:lnSpc>
                <a:spcPct val="115000"/>
              </a:lnSpc>
              <a:spcBef>
                <a:spcPts val="0"/>
              </a:spcBef>
              <a:spcAft>
                <a:spcPts val="0"/>
              </a:spcAft>
              <a:buClr>
                <a:schemeClr val="dk1"/>
              </a:buClr>
              <a:buSzPts val="1500"/>
              <a:buFont typeface="Didact Gothic"/>
              <a:buChar char="●"/>
              <a:defRPr sz="1500">
                <a:solidFill>
                  <a:schemeClr val="dk1"/>
                </a:solidFill>
                <a:latin typeface="Didact Gothic"/>
                <a:ea typeface="Didact Gothic"/>
                <a:cs typeface="Didact Gothic"/>
                <a:sym typeface="Didact Gothic"/>
              </a:defRPr>
            </a:lvl1pPr>
            <a:lvl2pPr marL="914400" lvl="1" indent="-323850">
              <a:lnSpc>
                <a:spcPct val="115000"/>
              </a:lnSpc>
              <a:spcBef>
                <a:spcPts val="1600"/>
              </a:spcBef>
              <a:spcAft>
                <a:spcPts val="0"/>
              </a:spcAft>
              <a:buClr>
                <a:schemeClr val="dk1"/>
              </a:buClr>
              <a:buSzPts val="1500"/>
              <a:buFont typeface="Didact Gothic"/>
              <a:buChar char="○"/>
              <a:defRPr sz="1500">
                <a:solidFill>
                  <a:schemeClr val="dk1"/>
                </a:solidFill>
                <a:latin typeface="Didact Gothic"/>
                <a:ea typeface="Didact Gothic"/>
                <a:cs typeface="Didact Gothic"/>
                <a:sym typeface="Didact Gothic"/>
              </a:defRPr>
            </a:lvl2pPr>
            <a:lvl3pPr marL="1371600" lvl="2" indent="-323850">
              <a:lnSpc>
                <a:spcPct val="115000"/>
              </a:lnSpc>
              <a:spcBef>
                <a:spcPts val="1600"/>
              </a:spcBef>
              <a:spcAft>
                <a:spcPts val="0"/>
              </a:spcAft>
              <a:buClr>
                <a:schemeClr val="dk1"/>
              </a:buClr>
              <a:buSzPts val="1500"/>
              <a:buFont typeface="Didact Gothic"/>
              <a:buChar char="■"/>
              <a:defRPr sz="1500">
                <a:solidFill>
                  <a:schemeClr val="dk1"/>
                </a:solidFill>
                <a:latin typeface="Didact Gothic"/>
                <a:ea typeface="Didact Gothic"/>
                <a:cs typeface="Didact Gothic"/>
                <a:sym typeface="Didact Gothic"/>
              </a:defRPr>
            </a:lvl3pPr>
            <a:lvl4pPr marL="1828800" lvl="3" indent="-323850">
              <a:lnSpc>
                <a:spcPct val="115000"/>
              </a:lnSpc>
              <a:spcBef>
                <a:spcPts val="1600"/>
              </a:spcBef>
              <a:spcAft>
                <a:spcPts val="0"/>
              </a:spcAft>
              <a:buClr>
                <a:schemeClr val="dk1"/>
              </a:buClr>
              <a:buSzPts val="1500"/>
              <a:buFont typeface="Didact Gothic"/>
              <a:buChar char="●"/>
              <a:defRPr sz="1500">
                <a:solidFill>
                  <a:schemeClr val="dk1"/>
                </a:solidFill>
                <a:latin typeface="Didact Gothic"/>
                <a:ea typeface="Didact Gothic"/>
                <a:cs typeface="Didact Gothic"/>
                <a:sym typeface="Didact Gothic"/>
              </a:defRPr>
            </a:lvl4pPr>
            <a:lvl5pPr marL="2286000" lvl="4" indent="-323850">
              <a:lnSpc>
                <a:spcPct val="115000"/>
              </a:lnSpc>
              <a:spcBef>
                <a:spcPts val="1600"/>
              </a:spcBef>
              <a:spcAft>
                <a:spcPts val="0"/>
              </a:spcAft>
              <a:buClr>
                <a:schemeClr val="dk1"/>
              </a:buClr>
              <a:buSzPts val="1500"/>
              <a:buFont typeface="Didact Gothic"/>
              <a:buChar char="○"/>
              <a:defRPr sz="1500">
                <a:solidFill>
                  <a:schemeClr val="dk1"/>
                </a:solidFill>
                <a:latin typeface="Didact Gothic"/>
                <a:ea typeface="Didact Gothic"/>
                <a:cs typeface="Didact Gothic"/>
                <a:sym typeface="Didact Gothic"/>
              </a:defRPr>
            </a:lvl5pPr>
            <a:lvl6pPr marL="2743200" lvl="5" indent="-323850">
              <a:lnSpc>
                <a:spcPct val="115000"/>
              </a:lnSpc>
              <a:spcBef>
                <a:spcPts val="1600"/>
              </a:spcBef>
              <a:spcAft>
                <a:spcPts val="0"/>
              </a:spcAft>
              <a:buClr>
                <a:schemeClr val="dk1"/>
              </a:buClr>
              <a:buSzPts val="1500"/>
              <a:buFont typeface="Didact Gothic"/>
              <a:buChar char="■"/>
              <a:defRPr sz="1500">
                <a:solidFill>
                  <a:schemeClr val="dk1"/>
                </a:solidFill>
                <a:latin typeface="Didact Gothic"/>
                <a:ea typeface="Didact Gothic"/>
                <a:cs typeface="Didact Gothic"/>
                <a:sym typeface="Didact Gothic"/>
              </a:defRPr>
            </a:lvl6pPr>
            <a:lvl7pPr marL="3200400" lvl="6" indent="-323850">
              <a:lnSpc>
                <a:spcPct val="115000"/>
              </a:lnSpc>
              <a:spcBef>
                <a:spcPts val="1600"/>
              </a:spcBef>
              <a:spcAft>
                <a:spcPts val="0"/>
              </a:spcAft>
              <a:buClr>
                <a:schemeClr val="dk1"/>
              </a:buClr>
              <a:buSzPts val="1500"/>
              <a:buFont typeface="Didact Gothic"/>
              <a:buChar char="●"/>
              <a:defRPr sz="1500">
                <a:solidFill>
                  <a:schemeClr val="dk1"/>
                </a:solidFill>
                <a:latin typeface="Didact Gothic"/>
                <a:ea typeface="Didact Gothic"/>
                <a:cs typeface="Didact Gothic"/>
                <a:sym typeface="Didact Gothic"/>
              </a:defRPr>
            </a:lvl7pPr>
            <a:lvl8pPr marL="3657600" lvl="7" indent="-323850">
              <a:lnSpc>
                <a:spcPct val="115000"/>
              </a:lnSpc>
              <a:spcBef>
                <a:spcPts val="1600"/>
              </a:spcBef>
              <a:spcAft>
                <a:spcPts val="0"/>
              </a:spcAft>
              <a:buClr>
                <a:schemeClr val="dk1"/>
              </a:buClr>
              <a:buSzPts val="1500"/>
              <a:buFont typeface="Didact Gothic"/>
              <a:buChar char="○"/>
              <a:defRPr sz="1500">
                <a:solidFill>
                  <a:schemeClr val="dk1"/>
                </a:solidFill>
                <a:latin typeface="Didact Gothic"/>
                <a:ea typeface="Didact Gothic"/>
                <a:cs typeface="Didact Gothic"/>
                <a:sym typeface="Didact Gothic"/>
              </a:defRPr>
            </a:lvl8pPr>
            <a:lvl9pPr marL="4114800" lvl="8" indent="-323850">
              <a:lnSpc>
                <a:spcPct val="115000"/>
              </a:lnSpc>
              <a:spcBef>
                <a:spcPts val="1600"/>
              </a:spcBef>
              <a:spcAft>
                <a:spcPts val="1600"/>
              </a:spcAft>
              <a:buClr>
                <a:schemeClr val="dk1"/>
              </a:buClr>
              <a:buSzPts val="1500"/>
              <a:buFont typeface="Didact Gothic"/>
              <a:buChar char="■"/>
              <a:defRPr sz="1500">
                <a:solidFill>
                  <a:schemeClr val="dk1"/>
                </a:solidFill>
                <a:latin typeface="Didact Gothic"/>
                <a:ea typeface="Didact Gothic"/>
                <a:cs typeface="Didact Gothic"/>
                <a:sym typeface="Didact Gothic"/>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3" r:id="rId2"/>
    <p:sldLayoutId id="2147483658" r:id="rId3"/>
    <p:sldLayoutId id="2147483659" r:id="rId4"/>
    <p:sldLayoutId id="2147483686" r:id="rId5"/>
    <p:sldLayoutId id="2147483687" r:id="rId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39.jpeg"/><Relationship Id="rId3" Type="http://schemas.openxmlformats.org/officeDocument/2006/relationships/image" Target="../media/image34.jpeg"/><Relationship Id="rId7" Type="http://schemas.openxmlformats.org/officeDocument/2006/relationships/image" Target="../media/image38.jpeg"/><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37.jpeg"/><Relationship Id="rId5" Type="http://schemas.openxmlformats.org/officeDocument/2006/relationships/image" Target="../media/image36.jpeg"/><Relationship Id="rId4" Type="http://schemas.openxmlformats.org/officeDocument/2006/relationships/image" Target="../media/image35.png"/></Relationships>
</file>

<file path=ppt/slides/_rels/slide1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24.png"/><Relationship Id="rId1" Type="http://schemas.openxmlformats.org/officeDocument/2006/relationships/slideLayout" Target="../slideLayouts/slideLayout2.xml"/><Relationship Id="rId5" Type="http://schemas.openxmlformats.org/officeDocument/2006/relationships/image" Target="../media/image43.jpeg"/><Relationship Id="rId4" Type="http://schemas.openxmlformats.org/officeDocument/2006/relationships/image" Target="../media/image42.jpeg"/></Relationships>
</file>

<file path=ppt/slides/_rels/slide1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1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1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50.png"/><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image" Target="../media/image51.jpeg"/><Relationship Id="rId7" Type="http://schemas.openxmlformats.org/officeDocument/2006/relationships/image" Target="../media/image55.jpeg"/><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54.jpeg"/><Relationship Id="rId5" Type="http://schemas.openxmlformats.org/officeDocument/2006/relationships/image" Target="../media/image53.jpeg"/><Relationship Id="rId4" Type="http://schemas.openxmlformats.org/officeDocument/2006/relationships/image" Target="../media/image52.jpeg"/></Relationships>
</file>

<file path=ppt/slides/_rels/slide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14.png"/></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hemeOverride" Target="../theme/themeOverride1.xml"/><Relationship Id="rId4" Type="http://schemas.openxmlformats.org/officeDocument/2006/relationships/image" Target="../media/image24.png"/></Relationships>
</file>

<file path=ppt/slides/_rels/slide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jpeg"/></Relationships>
</file>

<file path=ppt/slides/_rels/slide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28.jpeg"/><Relationship Id="rId4" Type="http://schemas.openxmlformats.org/officeDocument/2006/relationships/image" Target="../media/image27.jpeg"/></Relationships>
</file>

<file path=ppt/slides/_rels/slide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33.jpeg"/><Relationship Id="rId3" Type="http://schemas.openxmlformats.org/officeDocument/2006/relationships/image" Target="../media/image24.png"/><Relationship Id="rId7" Type="http://schemas.openxmlformats.org/officeDocument/2006/relationships/image" Target="../media/image32.jpe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31.jpeg"/><Relationship Id="rId5" Type="http://schemas.openxmlformats.org/officeDocument/2006/relationships/image" Target="../media/image30.jpeg"/><Relationship Id="rId4" Type="http://schemas.openxmlformats.org/officeDocument/2006/relationships/image" Target="../media/image29.png"/></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21"/>
        <p:cNvGrpSpPr/>
        <p:nvPr/>
      </p:nvGrpSpPr>
      <p:grpSpPr>
        <a:xfrm>
          <a:off x="0" y="0"/>
          <a:ext cx="0" cy="0"/>
          <a:chOff x="0" y="0"/>
          <a:chExt cx="0" cy="0"/>
        </a:xfrm>
      </p:grpSpPr>
      <p:sp>
        <p:nvSpPr>
          <p:cNvPr id="522" name="Google Shape;522;p45"/>
          <p:cNvSpPr txBox="1">
            <a:spLocks noGrp="1"/>
          </p:cNvSpPr>
          <p:nvPr>
            <p:ph type="ctrTitle"/>
          </p:nvPr>
        </p:nvSpPr>
        <p:spPr>
          <a:xfrm>
            <a:off x="525791" y="488914"/>
            <a:ext cx="8400851" cy="2667900"/>
          </a:xfrm>
          <a:prstGeom prst="rect">
            <a:avLst/>
          </a:prstGeom>
        </p:spPr>
        <p:txBody>
          <a:bodyPr spcFirstLastPara="1" wrap="square" lIns="91425" tIns="91425" rIns="91425" bIns="91425" anchor="ctr" anchorCtr="0">
            <a:noAutofit/>
          </a:bodyPr>
          <a:lstStyle/>
          <a:p>
            <a:pPr lvl="0" indent="0">
              <a:lnSpc>
                <a:spcPts val="11451"/>
              </a:lnSpc>
              <a:spcBef>
                <a:spcPts val="0"/>
              </a:spcBef>
              <a:spcAft>
                <a:spcPts val="0"/>
              </a:spcAft>
              <a:buNone/>
            </a:pPr>
            <a:r>
              <a:rPr lang="zh-TW" altLang="en-US" sz="5400" kern="1200" spc="458" dirty="0">
                <a:solidFill>
                  <a:srgbClr val="5271FF"/>
                </a:solidFill>
                <a:latin typeface="Marykate"/>
                <a:ea typeface="+mn-ea"/>
                <a:cs typeface="+mn-cs"/>
              </a:rPr>
              <a:t>遠端空氣檢測警報器</a:t>
            </a:r>
            <a:endParaRPr lang="pt-BR" sz="5400" kern="1200" spc="458" dirty="0">
              <a:solidFill>
                <a:srgbClr val="5271FF"/>
              </a:solidFill>
              <a:latin typeface="Marykate"/>
              <a:ea typeface="+mn-ea"/>
              <a:cs typeface="+mn-cs"/>
            </a:endParaRPr>
          </a:p>
        </p:txBody>
      </p:sp>
      <p:sp>
        <p:nvSpPr>
          <p:cNvPr id="523" name="Google Shape;523;p45"/>
          <p:cNvSpPr txBox="1">
            <a:spLocks noGrp="1"/>
          </p:cNvSpPr>
          <p:nvPr>
            <p:ph type="subTitle" idx="1"/>
          </p:nvPr>
        </p:nvSpPr>
        <p:spPr>
          <a:xfrm>
            <a:off x="2240144" y="2827030"/>
            <a:ext cx="4528800" cy="1404294"/>
          </a:xfrm>
          <a:prstGeom prst="rect">
            <a:avLst/>
          </a:prstGeom>
        </p:spPr>
        <p:txBody>
          <a:bodyPr spcFirstLastPara="1" wrap="square" lIns="91425" tIns="91425" rIns="91425" bIns="91425" anchor="ctr" anchorCtr="0">
            <a:noAutofit/>
          </a:bodyPr>
          <a:lstStyle/>
          <a:p>
            <a:pPr algn="l" rtl="0">
              <a:spcBef>
                <a:spcPts val="0"/>
              </a:spcBef>
              <a:spcAft>
                <a:spcPts val="0"/>
              </a:spcAft>
            </a:pPr>
            <a:r>
              <a:rPr lang="zh-TW" altLang="en-US" sz="1800" b="0" i="0" u="none" strike="noStrike" dirty="0">
                <a:solidFill>
                  <a:srgbClr val="000000"/>
                </a:solidFill>
                <a:effectLst/>
                <a:latin typeface="DFKai-SB" panose="03000509000000000000" pitchFamily="65" charset="-120"/>
                <a:ea typeface="DFKai-SB" panose="03000509000000000000" pitchFamily="65" charset="-120"/>
              </a:rPr>
              <a:t>組員名單</a:t>
            </a:r>
            <a:r>
              <a:rPr lang="en-US" altLang="zh-TW" sz="1800" b="0" i="0" u="none" strike="noStrike" dirty="0">
                <a:solidFill>
                  <a:srgbClr val="000000"/>
                </a:solidFill>
                <a:effectLst/>
                <a:latin typeface="DFKai-SB" panose="03000509000000000000" pitchFamily="65" charset="-120"/>
                <a:ea typeface="DFKai-SB" panose="03000509000000000000" pitchFamily="65" charset="-120"/>
              </a:rPr>
              <a:t>(</a:t>
            </a:r>
            <a:r>
              <a:rPr lang="zh-TW" altLang="en-US" sz="1800" b="0" i="0" u="none" strike="noStrike" dirty="0">
                <a:solidFill>
                  <a:srgbClr val="000000"/>
                </a:solidFill>
                <a:effectLst/>
                <a:latin typeface="DFKai-SB" panose="03000509000000000000" pitchFamily="65" charset="-120"/>
                <a:ea typeface="DFKai-SB" panose="03000509000000000000" pitchFamily="65" charset="-120"/>
              </a:rPr>
              <a:t>第九組</a:t>
            </a:r>
            <a:r>
              <a:rPr lang="en-US" altLang="zh-TW" sz="1800" b="0" i="0" u="none" strike="noStrike" dirty="0">
                <a:solidFill>
                  <a:srgbClr val="000000"/>
                </a:solidFill>
                <a:effectLst/>
                <a:latin typeface="DFKai-SB" panose="03000509000000000000" pitchFamily="65" charset="-120"/>
                <a:ea typeface="DFKai-SB" panose="03000509000000000000" pitchFamily="65" charset="-120"/>
              </a:rPr>
              <a:t>):</a:t>
            </a:r>
            <a:endParaRPr lang="zh-TW" altLang="en-US" sz="1800" b="0" dirty="0">
              <a:effectLst/>
            </a:endParaRPr>
          </a:p>
          <a:p>
            <a:pPr algn="just" rtl="0">
              <a:spcBef>
                <a:spcPts val="0"/>
              </a:spcBef>
              <a:spcAft>
                <a:spcPts val="0"/>
              </a:spcAft>
            </a:pPr>
            <a:r>
              <a:rPr lang="zh-TW" altLang="en-US" sz="1800" b="0" i="0" u="none" strike="noStrike" dirty="0">
                <a:solidFill>
                  <a:srgbClr val="000000"/>
                </a:solidFill>
                <a:effectLst/>
                <a:latin typeface="DFKai-SB" panose="03000509000000000000" pitchFamily="65" charset="-120"/>
                <a:ea typeface="DFKai-SB" panose="03000509000000000000" pitchFamily="65" charset="-120"/>
              </a:rPr>
              <a:t>        資工</a:t>
            </a:r>
            <a:r>
              <a:rPr lang="en-US" altLang="zh-TW" sz="1800" b="0" i="0" u="none" strike="noStrike" dirty="0">
                <a:solidFill>
                  <a:srgbClr val="000000"/>
                </a:solidFill>
                <a:effectLst/>
                <a:latin typeface="DFKai-SB" panose="03000509000000000000" pitchFamily="65" charset="-120"/>
                <a:ea typeface="DFKai-SB" panose="03000509000000000000" pitchFamily="65" charset="-120"/>
              </a:rPr>
              <a:t>2B 410410111 </a:t>
            </a:r>
            <a:r>
              <a:rPr lang="zh-TW" altLang="en-US" sz="1800" b="0" i="0" u="none" strike="noStrike" dirty="0">
                <a:solidFill>
                  <a:srgbClr val="000000"/>
                </a:solidFill>
                <a:effectLst/>
                <a:latin typeface="DFKai-SB" panose="03000509000000000000" pitchFamily="65" charset="-120"/>
                <a:ea typeface="DFKai-SB" panose="03000509000000000000" pitchFamily="65" charset="-120"/>
              </a:rPr>
              <a:t>洪碩廷</a:t>
            </a:r>
            <a:endParaRPr lang="zh-TW" altLang="en-US" sz="1800" b="0" dirty="0">
              <a:effectLst/>
            </a:endParaRPr>
          </a:p>
          <a:p>
            <a:pPr algn="just" rtl="0">
              <a:spcBef>
                <a:spcPts val="0"/>
              </a:spcBef>
              <a:spcAft>
                <a:spcPts val="0"/>
              </a:spcAft>
            </a:pPr>
            <a:r>
              <a:rPr lang="zh-TW" altLang="en-US" sz="1800" b="0" i="0" u="none" strike="noStrike" dirty="0">
                <a:solidFill>
                  <a:srgbClr val="000000"/>
                </a:solidFill>
                <a:effectLst/>
                <a:latin typeface="DFKai-SB" panose="03000509000000000000" pitchFamily="65" charset="-120"/>
                <a:ea typeface="DFKai-SB" panose="03000509000000000000" pitchFamily="65" charset="-120"/>
              </a:rPr>
              <a:t>        資工</a:t>
            </a:r>
            <a:r>
              <a:rPr lang="en-US" altLang="zh-TW" sz="1800" b="0" i="0" u="none" strike="noStrike" dirty="0">
                <a:solidFill>
                  <a:srgbClr val="000000"/>
                </a:solidFill>
                <a:effectLst/>
                <a:latin typeface="DFKai-SB" panose="03000509000000000000" pitchFamily="65" charset="-120"/>
                <a:ea typeface="DFKai-SB" panose="03000509000000000000" pitchFamily="65" charset="-120"/>
              </a:rPr>
              <a:t>2B 410410145 </a:t>
            </a:r>
            <a:r>
              <a:rPr lang="zh-TW" altLang="en-US" sz="1800" b="0" i="0" u="none" strike="noStrike" dirty="0">
                <a:solidFill>
                  <a:srgbClr val="000000"/>
                </a:solidFill>
                <a:effectLst/>
                <a:latin typeface="DFKai-SB" panose="03000509000000000000" pitchFamily="65" charset="-120"/>
                <a:ea typeface="DFKai-SB" panose="03000509000000000000" pitchFamily="65" charset="-120"/>
              </a:rPr>
              <a:t>陳廷睿</a:t>
            </a:r>
            <a:endParaRPr lang="zh-TW" altLang="en-US" sz="1800" b="0" dirty="0">
              <a:effectLst/>
            </a:endParaRPr>
          </a:p>
          <a:p>
            <a:pPr algn="just" rtl="0">
              <a:spcBef>
                <a:spcPts val="0"/>
              </a:spcBef>
              <a:spcAft>
                <a:spcPts val="0"/>
              </a:spcAft>
            </a:pPr>
            <a:r>
              <a:rPr lang="zh-TW" altLang="en-US" sz="1800" b="0" i="0" u="none" strike="noStrike" dirty="0">
                <a:solidFill>
                  <a:srgbClr val="000000"/>
                </a:solidFill>
                <a:effectLst/>
                <a:latin typeface="DFKai-SB" panose="03000509000000000000" pitchFamily="65" charset="-120"/>
                <a:ea typeface="DFKai-SB" panose="03000509000000000000" pitchFamily="65" charset="-120"/>
              </a:rPr>
              <a:t>        資工</a:t>
            </a:r>
            <a:r>
              <a:rPr lang="en-US" altLang="zh-TW" sz="1800" b="0" i="0" u="none" strike="noStrike" dirty="0">
                <a:solidFill>
                  <a:srgbClr val="000000"/>
                </a:solidFill>
                <a:effectLst/>
                <a:latin typeface="DFKai-SB" panose="03000509000000000000" pitchFamily="65" charset="-120"/>
                <a:ea typeface="DFKai-SB" panose="03000509000000000000" pitchFamily="65" charset="-120"/>
              </a:rPr>
              <a:t>2B 410410715 </a:t>
            </a:r>
            <a:r>
              <a:rPr lang="zh-TW" altLang="en-US" sz="1800" b="0" i="0" u="none" strike="noStrike" dirty="0">
                <a:solidFill>
                  <a:srgbClr val="000000"/>
                </a:solidFill>
                <a:effectLst/>
                <a:latin typeface="DFKai-SB" panose="03000509000000000000" pitchFamily="65" charset="-120"/>
                <a:ea typeface="DFKai-SB" panose="03000509000000000000" pitchFamily="65" charset="-120"/>
              </a:rPr>
              <a:t>藍翰翔</a:t>
            </a:r>
            <a:endParaRPr lang="zh-TW" altLang="en-US" sz="1800" b="0" dirty="0">
              <a:effectLst/>
            </a:endParaRPr>
          </a:p>
          <a:p>
            <a:pPr algn="just" rtl="0">
              <a:spcBef>
                <a:spcPts val="0"/>
              </a:spcBef>
              <a:spcAft>
                <a:spcPts val="0"/>
              </a:spcAft>
            </a:pPr>
            <a:r>
              <a:rPr lang="zh-TW" altLang="en-US" sz="1800" b="0" i="0" u="none" strike="noStrike" dirty="0">
                <a:solidFill>
                  <a:srgbClr val="000000"/>
                </a:solidFill>
                <a:effectLst/>
                <a:latin typeface="DFKai-SB" panose="03000509000000000000" pitchFamily="65" charset="-120"/>
                <a:ea typeface="DFKai-SB" panose="03000509000000000000" pitchFamily="65" charset="-120"/>
              </a:rPr>
              <a:t>        資工</a:t>
            </a:r>
            <a:r>
              <a:rPr lang="en-US" altLang="zh-TW" sz="1800" b="0" i="0" u="none" strike="noStrike" dirty="0">
                <a:solidFill>
                  <a:srgbClr val="000000"/>
                </a:solidFill>
                <a:effectLst/>
                <a:latin typeface="DFKai-SB" panose="03000509000000000000" pitchFamily="65" charset="-120"/>
                <a:ea typeface="DFKai-SB" panose="03000509000000000000" pitchFamily="65" charset="-120"/>
              </a:rPr>
              <a:t>2B 410410269 </a:t>
            </a:r>
            <a:r>
              <a:rPr lang="zh-TW" altLang="en-US" sz="1800" b="0" i="0" u="none" strike="noStrike" dirty="0">
                <a:solidFill>
                  <a:srgbClr val="000000"/>
                </a:solidFill>
                <a:effectLst/>
                <a:latin typeface="DFKai-SB" panose="03000509000000000000" pitchFamily="65" charset="-120"/>
                <a:ea typeface="DFKai-SB" panose="03000509000000000000" pitchFamily="65" charset="-120"/>
              </a:rPr>
              <a:t>許子威</a:t>
            </a:r>
            <a:endParaRPr lang="zh-TW" altLang="en-US" sz="1800" b="0" dirty="0">
              <a:effectLs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oogle Shape;536;p47">
            <a:extLst>
              <a:ext uri="{FF2B5EF4-FFF2-40B4-BE49-F238E27FC236}">
                <a16:creationId xmlns:a16="http://schemas.microsoft.com/office/drawing/2014/main" id="{F456578A-4071-762E-E137-D896DAE8C0CE}"/>
              </a:ext>
            </a:extLst>
          </p:cNvPr>
          <p:cNvPicPr preferRelativeResize="0"/>
          <p:nvPr/>
        </p:nvPicPr>
        <p:blipFill rotWithShape="1">
          <a:blip r:embed="rId2">
            <a:alphaModFix amt="19000"/>
          </a:blip>
          <a:srcRect l="23822" r="28542"/>
          <a:stretch/>
        </p:blipFill>
        <p:spPr>
          <a:xfrm>
            <a:off x="1004368" y="563689"/>
            <a:ext cx="723994" cy="851194"/>
          </a:xfrm>
          <a:prstGeom prst="rect">
            <a:avLst/>
          </a:prstGeom>
          <a:noFill/>
          <a:ln>
            <a:noFill/>
          </a:ln>
        </p:spPr>
      </p:pic>
      <p:sp>
        <p:nvSpPr>
          <p:cNvPr id="5" name="文字方塊 4">
            <a:extLst>
              <a:ext uri="{FF2B5EF4-FFF2-40B4-BE49-F238E27FC236}">
                <a16:creationId xmlns:a16="http://schemas.microsoft.com/office/drawing/2014/main" id="{581D58C9-CB21-954F-2036-7965BEFB3FBD}"/>
              </a:ext>
            </a:extLst>
          </p:cNvPr>
          <p:cNvSpPr txBox="1"/>
          <p:nvPr/>
        </p:nvSpPr>
        <p:spPr>
          <a:xfrm>
            <a:off x="1077767" y="737775"/>
            <a:ext cx="768962" cy="677108"/>
          </a:xfrm>
          <a:prstGeom prst="rect">
            <a:avLst/>
          </a:prstGeom>
          <a:noFill/>
        </p:spPr>
        <p:txBody>
          <a:bodyPr wrap="square" rtlCol="0">
            <a:spAutoFit/>
          </a:bodyPr>
          <a:lstStyle/>
          <a:p>
            <a:r>
              <a:rPr lang="en" altLang="zh-TW" sz="2400" b="1" dirty="0">
                <a:solidFill>
                  <a:srgbClr val="8B6F65"/>
                </a:solidFill>
                <a:latin typeface="Merriweather"/>
              </a:rPr>
              <a:t>04</a:t>
            </a:r>
          </a:p>
          <a:p>
            <a:endParaRPr lang="zh-TW" altLang="en-US" dirty="0"/>
          </a:p>
        </p:txBody>
      </p:sp>
      <p:sp>
        <p:nvSpPr>
          <p:cNvPr id="7" name="文字方塊 6">
            <a:extLst>
              <a:ext uri="{FF2B5EF4-FFF2-40B4-BE49-F238E27FC236}">
                <a16:creationId xmlns:a16="http://schemas.microsoft.com/office/drawing/2014/main" id="{DCF25827-601E-321E-EDA6-E366F15A07E3}"/>
              </a:ext>
            </a:extLst>
          </p:cNvPr>
          <p:cNvSpPr txBox="1"/>
          <p:nvPr/>
        </p:nvSpPr>
        <p:spPr>
          <a:xfrm>
            <a:off x="567005" y="656796"/>
            <a:ext cx="4225365" cy="646331"/>
          </a:xfrm>
          <a:prstGeom prst="rect">
            <a:avLst/>
          </a:prstGeom>
          <a:noFill/>
        </p:spPr>
        <p:txBody>
          <a:bodyPr wrap="square" rtlCol="0">
            <a:spAutoFit/>
          </a:bodyPr>
          <a:lstStyle/>
          <a:p>
            <a:pPr algn="ctr"/>
            <a:r>
              <a:rPr lang="zh-TW" altLang="en-US" sz="3600" b="1" dirty="0">
                <a:solidFill>
                  <a:srgbClr val="8B6F65"/>
                </a:solidFill>
                <a:latin typeface="Merriweather"/>
              </a:rPr>
              <a:t>功能介紹</a:t>
            </a:r>
            <a:endParaRPr lang="en" altLang="zh-TW" sz="3600" b="1" dirty="0">
              <a:solidFill>
                <a:srgbClr val="8B6F65"/>
              </a:solidFill>
              <a:latin typeface="Merriweather"/>
            </a:endParaRPr>
          </a:p>
        </p:txBody>
      </p:sp>
      <p:pic>
        <p:nvPicPr>
          <p:cNvPr id="3076" name="Picture 4" descr="功能 的圖片結果">
            <a:extLst>
              <a:ext uri="{FF2B5EF4-FFF2-40B4-BE49-F238E27FC236}">
                <a16:creationId xmlns:a16="http://schemas.microsoft.com/office/drawing/2014/main" id="{08403A0B-15FA-419B-46D2-E8663840A2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77526" y="2286095"/>
            <a:ext cx="1652207" cy="1371506"/>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USB">
            <a:extLst>
              <a:ext uri="{FF2B5EF4-FFF2-40B4-BE49-F238E27FC236}">
                <a16:creationId xmlns:a16="http://schemas.microsoft.com/office/drawing/2014/main" id="{B8400A79-B347-2D4F-C47C-D4253EFBE3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55325" y="1440078"/>
            <a:ext cx="566271" cy="566271"/>
          </a:xfrm>
          <a:prstGeom prst="rect">
            <a:avLst/>
          </a:prstGeom>
          <a:noFill/>
          <a:extLst>
            <a:ext uri="{909E8E84-426E-40DD-AFC4-6F175D3DCCD1}">
              <a14:hiddenFill xmlns:a14="http://schemas.microsoft.com/office/drawing/2010/main">
                <a:solidFill>
                  <a:srgbClr val="FFFFFF"/>
                </a:solidFill>
              </a14:hiddenFill>
            </a:ext>
          </a:extLst>
        </p:spPr>
      </p:pic>
      <p:sp>
        <p:nvSpPr>
          <p:cNvPr id="10" name="文字方塊 9">
            <a:extLst>
              <a:ext uri="{FF2B5EF4-FFF2-40B4-BE49-F238E27FC236}">
                <a16:creationId xmlns:a16="http://schemas.microsoft.com/office/drawing/2014/main" id="{9824DB5A-2CDF-5EC1-F813-57E9FDB32DAE}"/>
              </a:ext>
            </a:extLst>
          </p:cNvPr>
          <p:cNvSpPr txBox="1"/>
          <p:nvPr/>
        </p:nvSpPr>
        <p:spPr>
          <a:xfrm>
            <a:off x="2433821" y="2068053"/>
            <a:ext cx="1652207" cy="307777"/>
          </a:xfrm>
          <a:prstGeom prst="rect">
            <a:avLst/>
          </a:prstGeom>
          <a:noFill/>
        </p:spPr>
        <p:txBody>
          <a:bodyPr wrap="square" rtlCol="0">
            <a:spAutoFit/>
          </a:bodyPr>
          <a:lstStyle/>
          <a:p>
            <a:r>
              <a:rPr lang="zh-TW" altLang="en-US" dirty="0"/>
              <a:t>連接藍芽與</a:t>
            </a:r>
            <a:r>
              <a:rPr lang="en-US" altLang="zh-TW" dirty="0"/>
              <a:t>APP</a:t>
            </a:r>
            <a:endParaRPr lang="zh-TW" altLang="en-US" dirty="0"/>
          </a:p>
        </p:txBody>
      </p:sp>
      <p:pic>
        <p:nvPicPr>
          <p:cNvPr id="3082" name="Picture 10" descr="監控 圖案 的圖片結果">
            <a:extLst>
              <a:ext uri="{FF2B5EF4-FFF2-40B4-BE49-F238E27FC236}">
                <a16:creationId xmlns:a16="http://schemas.microsoft.com/office/drawing/2014/main" id="{F2815435-4441-3379-120A-A40E322C03B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49739" y="2594949"/>
            <a:ext cx="988721" cy="916442"/>
          </a:xfrm>
          <a:prstGeom prst="rect">
            <a:avLst/>
          </a:prstGeom>
          <a:noFill/>
          <a:extLst>
            <a:ext uri="{909E8E84-426E-40DD-AFC4-6F175D3DCCD1}">
              <a14:hiddenFill xmlns:a14="http://schemas.microsoft.com/office/drawing/2010/main">
                <a:solidFill>
                  <a:srgbClr val="FFFFFF"/>
                </a:solidFill>
              </a14:hiddenFill>
            </a:ext>
          </a:extLst>
        </p:spPr>
      </p:pic>
      <p:sp>
        <p:nvSpPr>
          <p:cNvPr id="11" name="文字方塊 10">
            <a:extLst>
              <a:ext uri="{FF2B5EF4-FFF2-40B4-BE49-F238E27FC236}">
                <a16:creationId xmlns:a16="http://schemas.microsoft.com/office/drawing/2014/main" id="{88682C2F-E72A-2C32-5850-1AC3B981F892}"/>
              </a:ext>
            </a:extLst>
          </p:cNvPr>
          <p:cNvSpPr txBox="1"/>
          <p:nvPr/>
        </p:nvSpPr>
        <p:spPr>
          <a:xfrm>
            <a:off x="2423519" y="3422733"/>
            <a:ext cx="1532965" cy="307777"/>
          </a:xfrm>
          <a:prstGeom prst="rect">
            <a:avLst/>
          </a:prstGeom>
          <a:noFill/>
        </p:spPr>
        <p:txBody>
          <a:bodyPr wrap="square" rtlCol="0">
            <a:spAutoFit/>
          </a:bodyPr>
          <a:lstStyle/>
          <a:p>
            <a:r>
              <a:rPr lang="zh-TW" altLang="en-US" dirty="0"/>
              <a:t>遠端監控</a:t>
            </a:r>
          </a:p>
        </p:txBody>
      </p:sp>
      <p:pic>
        <p:nvPicPr>
          <p:cNvPr id="3084" name="Picture 12" descr="智慧家電 圖案 的圖片結果">
            <a:extLst>
              <a:ext uri="{FF2B5EF4-FFF2-40B4-BE49-F238E27FC236}">
                <a16:creationId xmlns:a16="http://schemas.microsoft.com/office/drawing/2014/main" id="{9418FA6F-0973-DC39-F3FA-55C3A5BFAB9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41647" y="3657601"/>
            <a:ext cx="903381" cy="653703"/>
          </a:xfrm>
          <a:prstGeom prst="rect">
            <a:avLst/>
          </a:prstGeom>
          <a:noFill/>
          <a:extLst>
            <a:ext uri="{909E8E84-426E-40DD-AFC4-6F175D3DCCD1}">
              <a14:hiddenFill xmlns:a14="http://schemas.microsoft.com/office/drawing/2010/main">
                <a:solidFill>
                  <a:srgbClr val="FFFFFF"/>
                </a:solidFill>
              </a14:hiddenFill>
            </a:ext>
          </a:extLst>
        </p:spPr>
      </p:pic>
      <p:sp>
        <p:nvSpPr>
          <p:cNvPr id="12" name="文字方塊 11">
            <a:extLst>
              <a:ext uri="{FF2B5EF4-FFF2-40B4-BE49-F238E27FC236}">
                <a16:creationId xmlns:a16="http://schemas.microsoft.com/office/drawing/2014/main" id="{25B9136E-0D9A-BDCE-D2C7-9D8433D678C0}"/>
              </a:ext>
            </a:extLst>
          </p:cNvPr>
          <p:cNvSpPr txBox="1"/>
          <p:nvPr/>
        </p:nvSpPr>
        <p:spPr>
          <a:xfrm>
            <a:off x="3841647" y="4392283"/>
            <a:ext cx="1532965" cy="307777"/>
          </a:xfrm>
          <a:prstGeom prst="rect">
            <a:avLst/>
          </a:prstGeom>
          <a:noFill/>
        </p:spPr>
        <p:txBody>
          <a:bodyPr wrap="square" rtlCol="0">
            <a:spAutoFit/>
          </a:bodyPr>
          <a:lstStyle/>
          <a:p>
            <a:r>
              <a:rPr lang="zh-TW" altLang="en-US" dirty="0"/>
              <a:t>智慧家電</a:t>
            </a:r>
          </a:p>
        </p:txBody>
      </p:sp>
      <p:pic>
        <p:nvPicPr>
          <p:cNvPr id="3086" name="Picture 14" descr="空氣檢測 圖案 的圖片結果">
            <a:extLst>
              <a:ext uri="{FF2B5EF4-FFF2-40B4-BE49-F238E27FC236}">
                <a16:creationId xmlns:a16="http://schemas.microsoft.com/office/drawing/2014/main" id="{DE262E68-F1ED-2C1B-7607-671C19A3266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04227" y="1440078"/>
            <a:ext cx="566272" cy="566271"/>
          </a:xfrm>
          <a:prstGeom prst="rect">
            <a:avLst/>
          </a:prstGeom>
          <a:noFill/>
          <a:extLst>
            <a:ext uri="{909E8E84-426E-40DD-AFC4-6F175D3DCCD1}">
              <a14:hiddenFill xmlns:a14="http://schemas.microsoft.com/office/drawing/2010/main">
                <a:solidFill>
                  <a:srgbClr val="FFFFFF"/>
                </a:solidFill>
              </a14:hiddenFill>
            </a:ext>
          </a:extLst>
        </p:spPr>
      </p:pic>
      <p:sp>
        <p:nvSpPr>
          <p:cNvPr id="13" name="文字方塊 12">
            <a:extLst>
              <a:ext uri="{FF2B5EF4-FFF2-40B4-BE49-F238E27FC236}">
                <a16:creationId xmlns:a16="http://schemas.microsoft.com/office/drawing/2014/main" id="{ABA2A52A-E281-139F-7F38-57D95C7A6E9A}"/>
              </a:ext>
            </a:extLst>
          </p:cNvPr>
          <p:cNvSpPr txBox="1"/>
          <p:nvPr/>
        </p:nvSpPr>
        <p:spPr>
          <a:xfrm>
            <a:off x="5032000" y="2068052"/>
            <a:ext cx="1550032" cy="307777"/>
          </a:xfrm>
          <a:prstGeom prst="rect">
            <a:avLst/>
          </a:prstGeom>
          <a:noFill/>
        </p:spPr>
        <p:txBody>
          <a:bodyPr wrap="square" rtlCol="0">
            <a:spAutoFit/>
          </a:bodyPr>
          <a:lstStyle/>
          <a:p>
            <a:r>
              <a:rPr lang="zh-TW" altLang="en-US" dirty="0"/>
              <a:t>空氣檢測</a:t>
            </a:r>
          </a:p>
        </p:txBody>
      </p:sp>
      <p:pic>
        <p:nvPicPr>
          <p:cNvPr id="3088" name="Picture 16" descr="警報 圖案 的圖片結果">
            <a:extLst>
              <a:ext uri="{FF2B5EF4-FFF2-40B4-BE49-F238E27FC236}">
                <a16:creationId xmlns:a16="http://schemas.microsoft.com/office/drawing/2014/main" id="{8D481F53-F45D-4EBF-967A-F15F77F301B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23859" y="2645997"/>
            <a:ext cx="758076" cy="794175"/>
          </a:xfrm>
          <a:prstGeom prst="rect">
            <a:avLst/>
          </a:prstGeom>
          <a:noFill/>
          <a:extLst>
            <a:ext uri="{909E8E84-426E-40DD-AFC4-6F175D3DCCD1}">
              <a14:hiddenFill xmlns:a14="http://schemas.microsoft.com/office/drawing/2010/main">
                <a:solidFill>
                  <a:srgbClr val="FFFFFF"/>
                </a:solidFill>
              </a14:hiddenFill>
            </a:ext>
          </a:extLst>
        </p:spPr>
      </p:pic>
      <p:sp>
        <p:nvSpPr>
          <p:cNvPr id="14" name="文字方塊 13">
            <a:extLst>
              <a:ext uri="{FF2B5EF4-FFF2-40B4-BE49-F238E27FC236}">
                <a16:creationId xmlns:a16="http://schemas.microsoft.com/office/drawing/2014/main" id="{B59057A5-12E8-163D-F8B5-3FAC42935803}"/>
              </a:ext>
            </a:extLst>
          </p:cNvPr>
          <p:cNvSpPr txBox="1"/>
          <p:nvPr/>
        </p:nvSpPr>
        <p:spPr>
          <a:xfrm>
            <a:off x="5526435" y="3443375"/>
            <a:ext cx="1420635" cy="307777"/>
          </a:xfrm>
          <a:prstGeom prst="rect">
            <a:avLst/>
          </a:prstGeom>
          <a:noFill/>
        </p:spPr>
        <p:txBody>
          <a:bodyPr wrap="square" rtlCol="0">
            <a:spAutoFit/>
          </a:bodyPr>
          <a:lstStyle/>
          <a:p>
            <a:r>
              <a:rPr lang="zh-TW" altLang="en-US" dirty="0"/>
              <a:t>危險提醒</a:t>
            </a:r>
            <a:endParaRPr lang="en-US" altLang="zh-TW" dirty="0"/>
          </a:p>
        </p:txBody>
      </p:sp>
    </p:spTree>
    <p:extLst>
      <p:ext uri="{BB962C8B-B14F-4D97-AF65-F5344CB8AC3E}">
        <p14:creationId xmlns:p14="http://schemas.microsoft.com/office/powerpoint/2010/main" val="2816681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oogle Shape;536;p47">
            <a:extLst>
              <a:ext uri="{FF2B5EF4-FFF2-40B4-BE49-F238E27FC236}">
                <a16:creationId xmlns:a16="http://schemas.microsoft.com/office/drawing/2014/main" id="{F456578A-4071-762E-E137-D896DAE8C0CE}"/>
              </a:ext>
            </a:extLst>
          </p:cNvPr>
          <p:cNvPicPr preferRelativeResize="0"/>
          <p:nvPr/>
        </p:nvPicPr>
        <p:blipFill rotWithShape="1">
          <a:blip r:embed="rId2">
            <a:alphaModFix amt="19000"/>
          </a:blip>
          <a:srcRect l="23822" r="28542"/>
          <a:stretch/>
        </p:blipFill>
        <p:spPr>
          <a:xfrm>
            <a:off x="1004368" y="563689"/>
            <a:ext cx="723994" cy="851194"/>
          </a:xfrm>
          <a:prstGeom prst="rect">
            <a:avLst/>
          </a:prstGeom>
          <a:noFill/>
          <a:ln>
            <a:noFill/>
          </a:ln>
        </p:spPr>
      </p:pic>
      <p:sp>
        <p:nvSpPr>
          <p:cNvPr id="5" name="文字方塊 4">
            <a:extLst>
              <a:ext uri="{FF2B5EF4-FFF2-40B4-BE49-F238E27FC236}">
                <a16:creationId xmlns:a16="http://schemas.microsoft.com/office/drawing/2014/main" id="{581D58C9-CB21-954F-2036-7965BEFB3FBD}"/>
              </a:ext>
            </a:extLst>
          </p:cNvPr>
          <p:cNvSpPr txBox="1"/>
          <p:nvPr/>
        </p:nvSpPr>
        <p:spPr>
          <a:xfrm>
            <a:off x="1077767" y="701908"/>
            <a:ext cx="768962" cy="677108"/>
          </a:xfrm>
          <a:prstGeom prst="rect">
            <a:avLst/>
          </a:prstGeom>
          <a:noFill/>
        </p:spPr>
        <p:txBody>
          <a:bodyPr wrap="square" rtlCol="0">
            <a:spAutoFit/>
          </a:bodyPr>
          <a:lstStyle/>
          <a:p>
            <a:r>
              <a:rPr lang="en" altLang="zh-TW" sz="2400" b="1" dirty="0">
                <a:solidFill>
                  <a:srgbClr val="8B6F65"/>
                </a:solidFill>
                <a:latin typeface="Merriweather"/>
              </a:rPr>
              <a:t>04</a:t>
            </a:r>
          </a:p>
          <a:p>
            <a:endParaRPr lang="zh-TW" altLang="en-US" dirty="0"/>
          </a:p>
        </p:txBody>
      </p:sp>
      <p:sp>
        <p:nvSpPr>
          <p:cNvPr id="7" name="文字方塊 6">
            <a:extLst>
              <a:ext uri="{FF2B5EF4-FFF2-40B4-BE49-F238E27FC236}">
                <a16:creationId xmlns:a16="http://schemas.microsoft.com/office/drawing/2014/main" id="{DCF25827-601E-321E-EDA6-E366F15A07E3}"/>
              </a:ext>
            </a:extLst>
          </p:cNvPr>
          <p:cNvSpPr txBox="1"/>
          <p:nvPr/>
        </p:nvSpPr>
        <p:spPr>
          <a:xfrm>
            <a:off x="644604" y="666120"/>
            <a:ext cx="4225365" cy="646331"/>
          </a:xfrm>
          <a:prstGeom prst="rect">
            <a:avLst/>
          </a:prstGeom>
          <a:noFill/>
        </p:spPr>
        <p:txBody>
          <a:bodyPr wrap="square" rtlCol="0">
            <a:spAutoFit/>
          </a:bodyPr>
          <a:lstStyle/>
          <a:p>
            <a:pPr algn="ctr"/>
            <a:r>
              <a:rPr lang="zh-TW" altLang="en-US" sz="3600" b="1" dirty="0">
                <a:solidFill>
                  <a:srgbClr val="8B6F65"/>
                </a:solidFill>
                <a:latin typeface="Merriweather"/>
              </a:rPr>
              <a:t>功能介紹</a:t>
            </a:r>
            <a:endParaRPr lang="en" altLang="zh-TW" sz="3600" b="1" dirty="0">
              <a:solidFill>
                <a:srgbClr val="8B6F65"/>
              </a:solidFill>
              <a:latin typeface="Merriweather"/>
            </a:endParaRPr>
          </a:p>
        </p:txBody>
      </p:sp>
      <p:sp>
        <p:nvSpPr>
          <p:cNvPr id="16" name="文字方塊 15">
            <a:extLst>
              <a:ext uri="{FF2B5EF4-FFF2-40B4-BE49-F238E27FC236}">
                <a16:creationId xmlns:a16="http://schemas.microsoft.com/office/drawing/2014/main" id="{38058280-7A52-C8BB-9B7C-6A78732A4504}"/>
              </a:ext>
            </a:extLst>
          </p:cNvPr>
          <p:cNvSpPr txBox="1"/>
          <p:nvPr/>
        </p:nvSpPr>
        <p:spPr>
          <a:xfrm>
            <a:off x="1004368" y="1436759"/>
            <a:ext cx="1308527" cy="369332"/>
          </a:xfrm>
          <a:prstGeom prst="rect">
            <a:avLst/>
          </a:prstGeom>
          <a:noFill/>
        </p:spPr>
        <p:txBody>
          <a:bodyPr wrap="square" rtlCol="0">
            <a:spAutoFit/>
          </a:bodyPr>
          <a:lstStyle/>
          <a:p>
            <a:r>
              <a:rPr lang="zh-TW" altLang="en-US" sz="1800" dirty="0">
                <a:solidFill>
                  <a:srgbClr val="FF0000"/>
                </a:solidFill>
              </a:rPr>
              <a:t>成品特色 </a:t>
            </a:r>
            <a:r>
              <a:rPr lang="en-US" altLang="zh-TW" sz="1800" dirty="0">
                <a:solidFill>
                  <a:srgbClr val="FF0000"/>
                </a:solidFill>
              </a:rPr>
              <a:t>:</a:t>
            </a:r>
            <a:r>
              <a:rPr lang="zh-TW" altLang="en-US" sz="1800" dirty="0">
                <a:solidFill>
                  <a:srgbClr val="FF0000"/>
                </a:solidFill>
              </a:rPr>
              <a:t> </a:t>
            </a:r>
          </a:p>
        </p:txBody>
      </p:sp>
      <p:sp>
        <p:nvSpPr>
          <p:cNvPr id="17" name="文字方塊 16">
            <a:extLst>
              <a:ext uri="{FF2B5EF4-FFF2-40B4-BE49-F238E27FC236}">
                <a16:creationId xmlns:a16="http://schemas.microsoft.com/office/drawing/2014/main" id="{FD43A302-31B8-F6BF-4C14-63D2A28B3B9F}"/>
              </a:ext>
            </a:extLst>
          </p:cNvPr>
          <p:cNvSpPr txBox="1"/>
          <p:nvPr/>
        </p:nvSpPr>
        <p:spPr>
          <a:xfrm>
            <a:off x="1366365" y="1806091"/>
            <a:ext cx="4572000" cy="3366178"/>
          </a:xfrm>
          <a:prstGeom prst="rect">
            <a:avLst/>
          </a:prstGeom>
          <a:noFill/>
        </p:spPr>
        <p:txBody>
          <a:bodyPr wrap="square" rtlCol="0">
            <a:spAutoFit/>
          </a:bodyPr>
          <a:lstStyle/>
          <a:p>
            <a:pPr>
              <a:lnSpc>
                <a:spcPct val="150000"/>
              </a:lnSpc>
            </a:pPr>
            <a:r>
              <a:rPr lang="zh-TW" altLang="en-US" sz="1800" b="0" i="0" u="none" strike="noStrike" dirty="0">
                <a:solidFill>
                  <a:srgbClr val="000000"/>
                </a:solidFill>
                <a:effectLst/>
                <a:latin typeface="Rockwell" panose="02060603020205020403" pitchFamily="18" charset="0"/>
              </a:rPr>
              <a:t> ✓ 實用 </a:t>
            </a:r>
            <a:r>
              <a:rPr lang="en-US" altLang="zh-TW" sz="1800" b="0" i="0" u="none" strike="noStrike" dirty="0">
                <a:solidFill>
                  <a:srgbClr val="000000"/>
                </a:solidFill>
                <a:effectLst/>
                <a:latin typeface="Rockwell" panose="02060603020205020403" pitchFamily="18" charset="0"/>
              </a:rPr>
              <a:t>:</a:t>
            </a:r>
          </a:p>
          <a:p>
            <a:pPr>
              <a:lnSpc>
                <a:spcPct val="150000"/>
              </a:lnSpc>
            </a:pPr>
            <a:r>
              <a:rPr lang="en-US" altLang="zh-TW" sz="1800" dirty="0">
                <a:latin typeface="Rockwell" panose="02060603020205020403" pitchFamily="18" charset="0"/>
              </a:rPr>
              <a:t>         </a:t>
            </a:r>
            <a:r>
              <a:rPr lang="zh-TW" altLang="en-US" sz="1800" dirty="0">
                <a:latin typeface="Rockwell" panose="02060603020205020403" pitchFamily="18" charset="0"/>
              </a:rPr>
              <a:t>安全疑慮的重要</a:t>
            </a:r>
            <a:endParaRPr lang="en-US" altLang="zh-TW" sz="1800" dirty="0">
              <a:latin typeface="Rockwell" panose="02060603020205020403" pitchFamily="18" charset="0"/>
            </a:endParaRPr>
          </a:p>
          <a:p>
            <a:pPr>
              <a:lnSpc>
                <a:spcPct val="150000"/>
              </a:lnSpc>
            </a:pPr>
            <a:r>
              <a:rPr lang="zh-TW" altLang="en-US" sz="1800" b="0" i="0" u="none" strike="noStrike" dirty="0">
                <a:solidFill>
                  <a:srgbClr val="000000"/>
                </a:solidFill>
                <a:effectLst/>
                <a:latin typeface="Rockwell" panose="02060603020205020403" pitchFamily="18" charset="0"/>
              </a:rPr>
              <a:t> ✓ 簡單</a:t>
            </a:r>
            <a:r>
              <a:rPr lang="en-US" altLang="zh-TW" sz="1800" b="0" i="0" u="none" strike="noStrike" dirty="0">
                <a:solidFill>
                  <a:srgbClr val="000000"/>
                </a:solidFill>
                <a:effectLst/>
                <a:latin typeface="Rockwell" panose="02060603020205020403" pitchFamily="18" charset="0"/>
              </a:rPr>
              <a:t>:</a:t>
            </a:r>
          </a:p>
          <a:p>
            <a:pPr>
              <a:lnSpc>
                <a:spcPct val="150000"/>
              </a:lnSpc>
            </a:pPr>
            <a:r>
              <a:rPr lang="zh-TW" altLang="en-US" sz="1800" b="0" i="0" u="none" strike="noStrike" dirty="0">
                <a:solidFill>
                  <a:srgbClr val="000000"/>
                </a:solidFill>
                <a:effectLst/>
                <a:latin typeface="Rockwell" panose="02060603020205020403" pitchFamily="18" charset="0"/>
              </a:rPr>
              <a:t>         操作簡單且便利</a:t>
            </a:r>
            <a:endParaRPr lang="en-US" altLang="zh-TW" sz="1800" b="0" i="0" u="none" strike="noStrike" dirty="0">
              <a:solidFill>
                <a:srgbClr val="000000"/>
              </a:solidFill>
              <a:effectLst/>
              <a:latin typeface="Rockwell" panose="02060603020205020403" pitchFamily="18" charset="0"/>
            </a:endParaRPr>
          </a:p>
          <a:p>
            <a:pPr>
              <a:lnSpc>
                <a:spcPct val="150000"/>
              </a:lnSpc>
            </a:pPr>
            <a:r>
              <a:rPr lang="zh-TW" altLang="en-US" sz="1800" b="0" i="0" u="none" strike="noStrike" dirty="0">
                <a:solidFill>
                  <a:srgbClr val="000000"/>
                </a:solidFill>
                <a:effectLst/>
                <a:latin typeface="Rockwell" panose="02060603020205020403" pitchFamily="18" charset="0"/>
              </a:rPr>
              <a:t>✓ </a:t>
            </a:r>
            <a:r>
              <a:rPr lang="zh-TW" altLang="en-US" sz="1800" dirty="0">
                <a:latin typeface="Rockwell" panose="02060603020205020403" pitchFamily="18" charset="0"/>
              </a:rPr>
              <a:t>快速</a:t>
            </a:r>
            <a:r>
              <a:rPr lang="zh-TW" altLang="en-US" sz="1800" b="0" i="0" u="none" strike="noStrike" dirty="0">
                <a:solidFill>
                  <a:srgbClr val="000000"/>
                </a:solidFill>
                <a:effectLst/>
                <a:latin typeface="Rockwell" panose="02060603020205020403" pitchFamily="18" charset="0"/>
              </a:rPr>
              <a:t> </a:t>
            </a:r>
            <a:r>
              <a:rPr lang="en-US" altLang="zh-TW" sz="1800" b="0" i="0" u="none" strike="noStrike" dirty="0">
                <a:solidFill>
                  <a:srgbClr val="000000"/>
                </a:solidFill>
                <a:effectLst/>
                <a:latin typeface="Rockwell" panose="02060603020205020403" pitchFamily="18" charset="0"/>
              </a:rPr>
              <a:t>:</a:t>
            </a:r>
          </a:p>
          <a:p>
            <a:pPr>
              <a:lnSpc>
                <a:spcPct val="150000"/>
              </a:lnSpc>
            </a:pPr>
            <a:r>
              <a:rPr lang="zh-TW" altLang="en-US" sz="1800" dirty="0">
                <a:latin typeface="Rockwell" panose="02060603020205020403" pitchFamily="18" charset="0"/>
              </a:rPr>
              <a:t>         連接手機藍芽，即刻通知與監控</a:t>
            </a:r>
            <a:endParaRPr lang="en-US" altLang="zh-TW" sz="1800" dirty="0">
              <a:latin typeface="Rockwell" panose="02060603020205020403" pitchFamily="18" charset="0"/>
            </a:endParaRPr>
          </a:p>
          <a:p>
            <a:pPr>
              <a:lnSpc>
                <a:spcPct val="150000"/>
              </a:lnSpc>
            </a:pPr>
            <a:r>
              <a:rPr lang="zh-TW" altLang="en-US" sz="1800" b="0" i="0" u="none" strike="noStrike" dirty="0">
                <a:solidFill>
                  <a:srgbClr val="000000"/>
                </a:solidFill>
                <a:effectLst/>
                <a:latin typeface="Rockwell" panose="02060603020205020403" pitchFamily="18" charset="0"/>
              </a:rPr>
              <a:t>✓ 多方面 </a:t>
            </a:r>
            <a:r>
              <a:rPr lang="en-US" altLang="zh-TW" sz="1800" b="0" i="0" u="none" strike="noStrike" dirty="0">
                <a:solidFill>
                  <a:srgbClr val="000000"/>
                </a:solidFill>
                <a:effectLst/>
                <a:latin typeface="Rockwell" panose="02060603020205020403" pitchFamily="18" charset="0"/>
              </a:rPr>
              <a:t>:</a:t>
            </a:r>
          </a:p>
          <a:p>
            <a:pPr>
              <a:lnSpc>
                <a:spcPct val="150000"/>
              </a:lnSpc>
            </a:pPr>
            <a:r>
              <a:rPr lang="zh-TW" altLang="en-US" sz="1800" dirty="0">
                <a:latin typeface="Rockwell" panose="02060603020205020403" pitchFamily="18" charset="0"/>
              </a:rPr>
              <a:t>        可從近端或遠端監控</a:t>
            </a:r>
            <a:endParaRPr lang="en-US" altLang="zh-TW" sz="1800" b="0" i="0" u="none" strike="noStrike" dirty="0">
              <a:solidFill>
                <a:srgbClr val="000000"/>
              </a:solidFill>
              <a:effectLst/>
              <a:latin typeface="Rockwell" panose="02060603020205020403" pitchFamily="18" charset="0"/>
            </a:endParaRPr>
          </a:p>
        </p:txBody>
      </p:sp>
    </p:spTree>
    <p:extLst>
      <p:ext uri="{BB962C8B-B14F-4D97-AF65-F5344CB8AC3E}">
        <p14:creationId xmlns:p14="http://schemas.microsoft.com/office/powerpoint/2010/main" val="39713161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oogle Shape;536;p47">
            <a:extLst>
              <a:ext uri="{FF2B5EF4-FFF2-40B4-BE49-F238E27FC236}">
                <a16:creationId xmlns:a16="http://schemas.microsoft.com/office/drawing/2014/main" id="{F456578A-4071-762E-E137-D896DAE8C0CE}"/>
              </a:ext>
            </a:extLst>
          </p:cNvPr>
          <p:cNvPicPr preferRelativeResize="0"/>
          <p:nvPr/>
        </p:nvPicPr>
        <p:blipFill rotWithShape="1">
          <a:blip r:embed="rId2">
            <a:alphaModFix amt="19000"/>
          </a:blip>
          <a:srcRect l="23822" r="28542"/>
          <a:stretch/>
        </p:blipFill>
        <p:spPr>
          <a:xfrm>
            <a:off x="1004368" y="563689"/>
            <a:ext cx="723994" cy="851194"/>
          </a:xfrm>
          <a:prstGeom prst="rect">
            <a:avLst/>
          </a:prstGeom>
          <a:noFill/>
          <a:ln>
            <a:noFill/>
          </a:ln>
        </p:spPr>
      </p:pic>
      <p:sp>
        <p:nvSpPr>
          <p:cNvPr id="5" name="文字方塊 4">
            <a:extLst>
              <a:ext uri="{FF2B5EF4-FFF2-40B4-BE49-F238E27FC236}">
                <a16:creationId xmlns:a16="http://schemas.microsoft.com/office/drawing/2014/main" id="{581D58C9-CB21-954F-2036-7965BEFB3FBD}"/>
              </a:ext>
            </a:extLst>
          </p:cNvPr>
          <p:cNvSpPr txBox="1"/>
          <p:nvPr/>
        </p:nvSpPr>
        <p:spPr>
          <a:xfrm>
            <a:off x="1077767" y="737775"/>
            <a:ext cx="768962" cy="677108"/>
          </a:xfrm>
          <a:prstGeom prst="rect">
            <a:avLst/>
          </a:prstGeom>
          <a:noFill/>
        </p:spPr>
        <p:txBody>
          <a:bodyPr wrap="square" rtlCol="0">
            <a:spAutoFit/>
          </a:bodyPr>
          <a:lstStyle/>
          <a:p>
            <a:r>
              <a:rPr lang="en" altLang="zh-TW" sz="2400" b="1" dirty="0">
                <a:solidFill>
                  <a:srgbClr val="8B6F65"/>
                </a:solidFill>
                <a:latin typeface="Merriweather"/>
              </a:rPr>
              <a:t>04</a:t>
            </a:r>
          </a:p>
          <a:p>
            <a:endParaRPr lang="zh-TW" altLang="en-US" dirty="0"/>
          </a:p>
        </p:txBody>
      </p:sp>
      <p:sp>
        <p:nvSpPr>
          <p:cNvPr id="7" name="文字方塊 6">
            <a:extLst>
              <a:ext uri="{FF2B5EF4-FFF2-40B4-BE49-F238E27FC236}">
                <a16:creationId xmlns:a16="http://schemas.microsoft.com/office/drawing/2014/main" id="{DCF25827-601E-321E-EDA6-E366F15A07E3}"/>
              </a:ext>
            </a:extLst>
          </p:cNvPr>
          <p:cNvSpPr txBox="1"/>
          <p:nvPr/>
        </p:nvSpPr>
        <p:spPr>
          <a:xfrm>
            <a:off x="562408" y="683797"/>
            <a:ext cx="4225365" cy="646331"/>
          </a:xfrm>
          <a:prstGeom prst="rect">
            <a:avLst/>
          </a:prstGeom>
          <a:noFill/>
        </p:spPr>
        <p:txBody>
          <a:bodyPr wrap="square" rtlCol="0">
            <a:spAutoFit/>
          </a:bodyPr>
          <a:lstStyle/>
          <a:p>
            <a:pPr algn="ctr"/>
            <a:r>
              <a:rPr lang="zh-TW" altLang="en-US" sz="3600" b="1" dirty="0">
                <a:solidFill>
                  <a:srgbClr val="8B6F65"/>
                </a:solidFill>
                <a:latin typeface="Merriweather"/>
              </a:rPr>
              <a:t>功能介紹</a:t>
            </a:r>
            <a:endParaRPr lang="en" altLang="zh-TW" sz="3600" b="1" dirty="0">
              <a:solidFill>
                <a:srgbClr val="8B6F65"/>
              </a:solidFill>
              <a:latin typeface="Merriweather"/>
            </a:endParaRPr>
          </a:p>
        </p:txBody>
      </p:sp>
      <p:sp>
        <p:nvSpPr>
          <p:cNvPr id="16" name="文字方塊 15">
            <a:extLst>
              <a:ext uri="{FF2B5EF4-FFF2-40B4-BE49-F238E27FC236}">
                <a16:creationId xmlns:a16="http://schemas.microsoft.com/office/drawing/2014/main" id="{38058280-7A52-C8BB-9B7C-6A78732A4504}"/>
              </a:ext>
            </a:extLst>
          </p:cNvPr>
          <p:cNvSpPr txBox="1"/>
          <p:nvPr/>
        </p:nvSpPr>
        <p:spPr>
          <a:xfrm>
            <a:off x="1074098" y="1468861"/>
            <a:ext cx="1308527" cy="369332"/>
          </a:xfrm>
          <a:prstGeom prst="rect">
            <a:avLst/>
          </a:prstGeom>
          <a:noFill/>
        </p:spPr>
        <p:txBody>
          <a:bodyPr wrap="square" rtlCol="0">
            <a:spAutoFit/>
          </a:bodyPr>
          <a:lstStyle/>
          <a:p>
            <a:r>
              <a:rPr lang="zh-TW" altLang="en-US" sz="1800" dirty="0">
                <a:solidFill>
                  <a:srgbClr val="FF0000"/>
                </a:solidFill>
              </a:rPr>
              <a:t>連接圖  </a:t>
            </a:r>
            <a:r>
              <a:rPr lang="en-US" altLang="zh-TW" sz="1800" dirty="0">
                <a:solidFill>
                  <a:srgbClr val="FF0000"/>
                </a:solidFill>
              </a:rPr>
              <a:t>:</a:t>
            </a:r>
            <a:r>
              <a:rPr lang="zh-TW" altLang="en-US" sz="1800" dirty="0">
                <a:solidFill>
                  <a:srgbClr val="FF0000"/>
                </a:solidFill>
              </a:rPr>
              <a:t> </a:t>
            </a:r>
          </a:p>
        </p:txBody>
      </p:sp>
      <p:pic>
        <p:nvPicPr>
          <p:cNvPr id="2" name="圖片 1">
            <a:extLst>
              <a:ext uri="{FF2B5EF4-FFF2-40B4-BE49-F238E27FC236}">
                <a16:creationId xmlns:a16="http://schemas.microsoft.com/office/drawing/2014/main" id="{48AA8CE2-5AFE-16BE-EE2C-FCD7858F553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73450" y="1312451"/>
            <a:ext cx="4751294" cy="3499180"/>
          </a:xfrm>
          <a:prstGeom prst="rect">
            <a:avLst/>
          </a:prstGeom>
        </p:spPr>
      </p:pic>
    </p:spTree>
    <p:extLst>
      <p:ext uri="{BB962C8B-B14F-4D97-AF65-F5344CB8AC3E}">
        <p14:creationId xmlns:p14="http://schemas.microsoft.com/office/powerpoint/2010/main" val="1457100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oogle Shape;536;p47">
            <a:extLst>
              <a:ext uri="{FF2B5EF4-FFF2-40B4-BE49-F238E27FC236}">
                <a16:creationId xmlns:a16="http://schemas.microsoft.com/office/drawing/2014/main" id="{F456578A-4071-762E-E137-D896DAE8C0CE}"/>
              </a:ext>
            </a:extLst>
          </p:cNvPr>
          <p:cNvPicPr preferRelativeResize="0"/>
          <p:nvPr/>
        </p:nvPicPr>
        <p:blipFill rotWithShape="1">
          <a:blip r:embed="rId2">
            <a:alphaModFix amt="19000"/>
          </a:blip>
          <a:srcRect l="23822" r="28542"/>
          <a:stretch/>
        </p:blipFill>
        <p:spPr>
          <a:xfrm>
            <a:off x="1004368" y="563689"/>
            <a:ext cx="723994" cy="851194"/>
          </a:xfrm>
          <a:prstGeom prst="rect">
            <a:avLst/>
          </a:prstGeom>
          <a:noFill/>
          <a:ln>
            <a:noFill/>
          </a:ln>
        </p:spPr>
      </p:pic>
      <p:sp>
        <p:nvSpPr>
          <p:cNvPr id="5" name="文字方塊 4">
            <a:extLst>
              <a:ext uri="{FF2B5EF4-FFF2-40B4-BE49-F238E27FC236}">
                <a16:creationId xmlns:a16="http://schemas.microsoft.com/office/drawing/2014/main" id="{581D58C9-CB21-954F-2036-7965BEFB3FBD}"/>
              </a:ext>
            </a:extLst>
          </p:cNvPr>
          <p:cNvSpPr txBox="1"/>
          <p:nvPr/>
        </p:nvSpPr>
        <p:spPr>
          <a:xfrm>
            <a:off x="1077767" y="737775"/>
            <a:ext cx="768962" cy="677108"/>
          </a:xfrm>
          <a:prstGeom prst="rect">
            <a:avLst/>
          </a:prstGeom>
          <a:noFill/>
        </p:spPr>
        <p:txBody>
          <a:bodyPr wrap="square" rtlCol="0">
            <a:spAutoFit/>
          </a:bodyPr>
          <a:lstStyle/>
          <a:p>
            <a:r>
              <a:rPr lang="en" altLang="zh-TW" sz="2400" b="1" dirty="0">
                <a:solidFill>
                  <a:srgbClr val="8B6F65"/>
                </a:solidFill>
                <a:latin typeface="Merriweather"/>
              </a:rPr>
              <a:t>04</a:t>
            </a:r>
          </a:p>
          <a:p>
            <a:endParaRPr lang="zh-TW" altLang="en-US" dirty="0"/>
          </a:p>
        </p:txBody>
      </p:sp>
      <p:sp>
        <p:nvSpPr>
          <p:cNvPr id="7" name="文字方塊 6">
            <a:extLst>
              <a:ext uri="{FF2B5EF4-FFF2-40B4-BE49-F238E27FC236}">
                <a16:creationId xmlns:a16="http://schemas.microsoft.com/office/drawing/2014/main" id="{DCF25827-601E-321E-EDA6-E366F15A07E3}"/>
              </a:ext>
            </a:extLst>
          </p:cNvPr>
          <p:cNvSpPr txBox="1"/>
          <p:nvPr/>
        </p:nvSpPr>
        <p:spPr>
          <a:xfrm>
            <a:off x="579157" y="666120"/>
            <a:ext cx="4225365" cy="646331"/>
          </a:xfrm>
          <a:prstGeom prst="rect">
            <a:avLst/>
          </a:prstGeom>
          <a:noFill/>
        </p:spPr>
        <p:txBody>
          <a:bodyPr wrap="square" rtlCol="0">
            <a:spAutoFit/>
          </a:bodyPr>
          <a:lstStyle/>
          <a:p>
            <a:pPr algn="ctr"/>
            <a:r>
              <a:rPr lang="zh-TW" altLang="en-US" sz="3600" b="1" dirty="0">
                <a:solidFill>
                  <a:srgbClr val="8B6F65"/>
                </a:solidFill>
                <a:latin typeface="Merriweather"/>
              </a:rPr>
              <a:t>功能介紹</a:t>
            </a:r>
            <a:endParaRPr lang="en" altLang="zh-TW" sz="3600" b="1" dirty="0">
              <a:solidFill>
                <a:srgbClr val="8B6F65"/>
              </a:solidFill>
              <a:latin typeface="Merriweather"/>
            </a:endParaRPr>
          </a:p>
        </p:txBody>
      </p:sp>
      <p:sp>
        <p:nvSpPr>
          <p:cNvPr id="16" name="文字方塊 15">
            <a:extLst>
              <a:ext uri="{FF2B5EF4-FFF2-40B4-BE49-F238E27FC236}">
                <a16:creationId xmlns:a16="http://schemas.microsoft.com/office/drawing/2014/main" id="{38058280-7A52-C8BB-9B7C-6A78732A4504}"/>
              </a:ext>
            </a:extLst>
          </p:cNvPr>
          <p:cNvSpPr txBox="1"/>
          <p:nvPr/>
        </p:nvSpPr>
        <p:spPr>
          <a:xfrm>
            <a:off x="1040830" y="1376237"/>
            <a:ext cx="1308527" cy="369332"/>
          </a:xfrm>
          <a:prstGeom prst="rect">
            <a:avLst/>
          </a:prstGeom>
          <a:noFill/>
        </p:spPr>
        <p:txBody>
          <a:bodyPr wrap="square" rtlCol="0">
            <a:spAutoFit/>
          </a:bodyPr>
          <a:lstStyle/>
          <a:p>
            <a:r>
              <a:rPr lang="zh-TW" altLang="en-US" sz="1800" dirty="0">
                <a:solidFill>
                  <a:srgbClr val="FF0000"/>
                </a:solidFill>
              </a:rPr>
              <a:t>成果介紹 </a:t>
            </a:r>
            <a:r>
              <a:rPr lang="en-US" altLang="zh-TW" sz="1800" dirty="0">
                <a:solidFill>
                  <a:srgbClr val="FF0000"/>
                </a:solidFill>
              </a:rPr>
              <a:t>:</a:t>
            </a:r>
            <a:r>
              <a:rPr lang="zh-TW" altLang="en-US" sz="1800" dirty="0">
                <a:solidFill>
                  <a:srgbClr val="FF0000"/>
                </a:solidFill>
              </a:rPr>
              <a:t> </a:t>
            </a:r>
          </a:p>
        </p:txBody>
      </p:sp>
      <p:pic>
        <p:nvPicPr>
          <p:cNvPr id="4100" name="圖片 6" descr="未提供說明。">
            <a:extLst>
              <a:ext uri="{FF2B5EF4-FFF2-40B4-BE49-F238E27FC236}">
                <a16:creationId xmlns:a16="http://schemas.microsoft.com/office/drawing/2014/main" id="{C7196213-A8D4-7DB8-441A-A8D74AE7BA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45254" y="1848001"/>
            <a:ext cx="1438275" cy="2771775"/>
          </a:xfrm>
          <a:prstGeom prst="rect">
            <a:avLst/>
          </a:prstGeom>
          <a:noFill/>
          <a:extLst>
            <a:ext uri="{909E8E84-426E-40DD-AFC4-6F175D3DCCD1}">
              <a14:hiddenFill xmlns:a14="http://schemas.microsoft.com/office/drawing/2010/main">
                <a:solidFill>
                  <a:srgbClr val="FFFFFF"/>
                </a:solidFill>
              </a14:hiddenFill>
            </a:ext>
          </a:extLst>
        </p:spPr>
      </p:pic>
      <p:pic>
        <p:nvPicPr>
          <p:cNvPr id="4099" name="圖片 3">
            <a:extLst>
              <a:ext uri="{FF2B5EF4-FFF2-40B4-BE49-F238E27FC236}">
                <a16:creationId xmlns:a16="http://schemas.microsoft.com/office/drawing/2014/main" id="{4DCCB668-DF49-34A0-2449-59CD254CB3A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51922" y="1848001"/>
            <a:ext cx="1752600" cy="2771775"/>
          </a:xfrm>
          <a:prstGeom prst="rect">
            <a:avLst/>
          </a:prstGeom>
          <a:noFill/>
          <a:extLst>
            <a:ext uri="{909E8E84-426E-40DD-AFC4-6F175D3DCCD1}">
              <a14:hiddenFill xmlns:a14="http://schemas.microsoft.com/office/drawing/2010/main">
                <a:solidFill>
                  <a:srgbClr val="FFFFFF"/>
                </a:solidFill>
              </a14:hiddenFill>
            </a:ext>
          </a:extLst>
        </p:spPr>
      </p:pic>
      <p:pic>
        <p:nvPicPr>
          <p:cNvPr id="4098" name="圖片 4">
            <a:extLst>
              <a:ext uri="{FF2B5EF4-FFF2-40B4-BE49-F238E27FC236}">
                <a16:creationId xmlns:a16="http://schemas.microsoft.com/office/drawing/2014/main" id="{1ABCC40A-93B6-B2F7-1BE4-9ED7CDA2E1D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19619" y="1848001"/>
            <a:ext cx="1666875" cy="27860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5">
            <a:extLst>
              <a:ext uri="{FF2B5EF4-FFF2-40B4-BE49-F238E27FC236}">
                <a16:creationId xmlns:a16="http://schemas.microsoft.com/office/drawing/2014/main" id="{30CDF9E7-6902-4044-4942-AF658A3370D6}"/>
              </a:ext>
            </a:extLst>
          </p:cNvPr>
          <p:cNvSpPr>
            <a:spLocks noChangeArrowheads="1"/>
          </p:cNvSpPr>
          <p:nvPr/>
        </p:nvSpPr>
        <p:spPr bwMode="auto">
          <a:xfrm>
            <a:off x="2121647" y="938306"/>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6" name="Rectangle 6">
            <a:extLst>
              <a:ext uri="{FF2B5EF4-FFF2-40B4-BE49-F238E27FC236}">
                <a16:creationId xmlns:a16="http://schemas.microsoft.com/office/drawing/2014/main" id="{109E1442-1D0E-4ABC-235D-20D5C1E250AC}"/>
              </a:ext>
            </a:extLst>
          </p:cNvPr>
          <p:cNvSpPr>
            <a:spLocks noChangeArrowheads="1"/>
          </p:cNvSpPr>
          <p:nvPr/>
        </p:nvSpPr>
        <p:spPr bwMode="auto">
          <a:xfrm>
            <a:off x="2121647" y="416728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8" name="Rectangle 7">
            <a:extLst>
              <a:ext uri="{FF2B5EF4-FFF2-40B4-BE49-F238E27FC236}">
                <a16:creationId xmlns:a16="http://schemas.microsoft.com/office/drawing/2014/main" id="{2202E636-4713-9E28-815E-580F7F556C40}"/>
              </a:ext>
            </a:extLst>
          </p:cNvPr>
          <p:cNvSpPr>
            <a:spLocks noChangeArrowheads="1"/>
          </p:cNvSpPr>
          <p:nvPr/>
        </p:nvSpPr>
        <p:spPr bwMode="auto">
          <a:xfrm>
            <a:off x="2121647" y="9725119"/>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Tree>
    <p:extLst>
      <p:ext uri="{BB962C8B-B14F-4D97-AF65-F5344CB8AC3E}">
        <p14:creationId xmlns:p14="http://schemas.microsoft.com/office/powerpoint/2010/main" val="39797680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oogle Shape;536;p47">
            <a:extLst>
              <a:ext uri="{FF2B5EF4-FFF2-40B4-BE49-F238E27FC236}">
                <a16:creationId xmlns:a16="http://schemas.microsoft.com/office/drawing/2014/main" id="{F456578A-4071-762E-E137-D896DAE8C0CE}"/>
              </a:ext>
            </a:extLst>
          </p:cNvPr>
          <p:cNvPicPr preferRelativeResize="0"/>
          <p:nvPr/>
        </p:nvPicPr>
        <p:blipFill rotWithShape="1">
          <a:blip r:embed="rId2">
            <a:alphaModFix amt="19000"/>
          </a:blip>
          <a:srcRect l="23822" r="28542"/>
          <a:stretch/>
        </p:blipFill>
        <p:spPr>
          <a:xfrm>
            <a:off x="1004368" y="563689"/>
            <a:ext cx="723994" cy="851194"/>
          </a:xfrm>
          <a:prstGeom prst="rect">
            <a:avLst/>
          </a:prstGeom>
          <a:noFill/>
          <a:ln>
            <a:noFill/>
          </a:ln>
        </p:spPr>
      </p:pic>
      <p:sp>
        <p:nvSpPr>
          <p:cNvPr id="5" name="文字方塊 4">
            <a:extLst>
              <a:ext uri="{FF2B5EF4-FFF2-40B4-BE49-F238E27FC236}">
                <a16:creationId xmlns:a16="http://schemas.microsoft.com/office/drawing/2014/main" id="{581D58C9-CB21-954F-2036-7965BEFB3FBD}"/>
              </a:ext>
            </a:extLst>
          </p:cNvPr>
          <p:cNvSpPr txBox="1"/>
          <p:nvPr/>
        </p:nvSpPr>
        <p:spPr>
          <a:xfrm>
            <a:off x="1077767" y="737775"/>
            <a:ext cx="768962" cy="677108"/>
          </a:xfrm>
          <a:prstGeom prst="rect">
            <a:avLst/>
          </a:prstGeom>
          <a:noFill/>
        </p:spPr>
        <p:txBody>
          <a:bodyPr wrap="square" rtlCol="0">
            <a:spAutoFit/>
          </a:bodyPr>
          <a:lstStyle/>
          <a:p>
            <a:r>
              <a:rPr lang="en" altLang="zh-TW" sz="2400" b="1" dirty="0">
                <a:solidFill>
                  <a:srgbClr val="8B6F65"/>
                </a:solidFill>
                <a:latin typeface="Merriweather"/>
              </a:rPr>
              <a:t>04</a:t>
            </a:r>
          </a:p>
          <a:p>
            <a:endParaRPr lang="zh-TW" altLang="en-US" dirty="0"/>
          </a:p>
        </p:txBody>
      </p:sp>
      <p:sp>
        <p:nvSpPr>
          <p:cNvPr id="7" name="文字方塊 6">
            <a:extLst>
              <a:ext uri="{FF2B5EF4-FFF2-40B4-BE49-F238E27FC236}">
                <a16:creationId xmlns:a16="http://schemas.microsoft.com/office/drawing/2014/main" id="{DCF25827-601E-321E-EDA6-E366F15A07E3}"/>
              </a:ext>
            </a:extLst>
          </p:cNvPr>
          <p:cNvSpPr txBox="1"/>
          <p:nvPr/>
        </p:nvSpPr>
        <p:spPr>
          <a:xfrm>
            <a:off x="547168" y="666120"/>
            <a:ext cx="4225365" cy="646331"/>
          </a:xfrm>
          <a:prstGeom prst="rect">
            <a:avLst/>
          </a:prstGeom>
          <a:noFill/>
        </p:spPr>
        <p:txBody>
          <a:bodyPr wrap="square" rtlCol="0">
            <a:spAutoFit/>
          </a:bodyPr>
          <a:lstStyle/>
          <a:p>
            <a:pPr algn="ctr"/>
            <a:r>
              <a:rPr lang="zh-TW" altLang="en-US" sz="3600" b="1" dirty="0">
                <a:solidFill>
                  <a:srgbClr val="8B6F65"/>
                </a:solidFill>
                <a:latin typeface="Merriweather"/>
              </a:rPr>
              <a:t>功能介紹</a:t>
            </a:r>
            <a:endParaRPr lang="en" altLang="zh-TW" sz="3600" b="1" dirty="0">
              <a:solidFill>
                <a:srgbClr val="8B6F65"/>
              </a:solidFill>
              <a:latin typeface="Merriweather"/>
            </a:endParaRPr>
          </a:p>
        </p:txBody>
      </p:sp>
      <p:sp>
        <p:nvSpPr>
          <p:cNvPr id="16" name="文字方塊 15">
            <a:extLst>
              <a:ext uri="{FF2B5EF4-FFF2-40B4-BE49-F238E27FC236}">
                <a16:creationId xmlns:a16="http://schemas.microsoft.com/office/drawing/2014/main" id="{38058280-7A52-C8BB-9B7C-6A78732A4504}"/>
              </a:ext>
            </a:extLst>
          </p:cNvPr>
          <p:cNvSpPr txBox="1"/>
          <p:nvPr/>
        </p:nvSpPr>
        <p:spPr>
          <a:xfrm>
            <a:off x="1004368" y="1409946"/>
            <a:ext cx="1308527" cy="369332"/>
          </a:xfrm>
          <a:prstGeom prst="rect">
            <a:avLst/>
          </a:prstGeom>
          <a:noFill/>
        </p:spPr>
        <p:txBody>
          <a:bodyPr wrap="square" rtlCol="0">
            <a:spAutoFit/>
          </a:bodyPr>
          <a:lstStyle/>
          <a:p>
            <a:r>
              <a:rPr lang="zh-TW" altLang="en-US" sz="1800" dirty="0">
                <a:solidFill>
                  <a:srgbClr val="FF0000"/>
                </a:solidFill>
              </a:rPr>
              <a:t>程式介紹 </a:t>
            </a:r>
            <a:r>
              <a:rPr lang="en-US" altLang="zh-TW" sz="1800" dirty="0">
                <a:solidFill>
                  <a:srgbClr val="FF0000"/>
                </a:solidFill>
              </a:rPr>
              <a:t>:</a:t>
            </a:r>
            <a:r>
              <a:rPr lang="zh-TW" altLang="en-US" sz="1800" dirty="0">
                <a:solidFill>
                  <a:srgbClr val="FF0000"/>
                </a:solidFill>
              </a:rPr>
              <a:t> </a:t>
            </a:r>
          </a:p>
        </p:txBody>
      </p:sp>
      <p:sp>
        <p:nvSpPr>
          <p:cNvPr id="3" name="Rectangle 5">
            <a:extLst>
              <a:ext uri="{FF2B5EF4-FFF2-40B4-BE49-F238E27FC236}">
                <a16:creationId xmlns:a16="http://schemas.microsoft.com/office/drawing/2014/main" id="{30CDF9E7-6902-4044-4942-AF658A3370D6}"/>
              </a:ext>
            </a:extLst>
          </p:cNvPr>
          <p:cNvSpPr>
            <a:spLocks noChangeArrowheads="1"/>
          </p:cNvSpPr>
          <p:nvPr/>
        </p:nvSpPr>
        <p:spPr bwMode="auto">
          <a:xfrm>
            <a:off x="2121647" y="938306"/>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6" name="Rectangle 6">
            <a:extLst>
              <a:ext uri="{FF2B5EF4-FFF2-40B4-BE49-F238E27FC236}">
                <a16:creationId xmlns:a16="http://schemas.microsoft.com/office/drawing/2014/main" id="{109E1442-1D0E-4ABC-235D-20D5C1E250AC}"/>
              </a:ext>
            </a:extLst>
          </p:cNvPr>
          <p:cNvSpPr>
            <a:spLocks noChangeArrowheads="1"/>
          </p:cNvSpPr>
          <p:nvPr/>
        </p:nvSpPr>
        <p:spPr bwMode="auto">
          <a:xfrm>
            <a:off x="2121647" y="416728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8" name="Rectangle 7">
            <a:extLst>
              <a:ext uri="{FF2B5EF4-FFF2-40B4-BE49-F238E27FC236}">
                <a16:creationId xmlns:a16="http://schemas.microsoft.com/office/drawing/2014/main" id="{2202E636-4713-9E28-815E-580F7F556C40}"/>
              </a:ext>
            </a:extLst>
          </p:cNvPr>
          <p:cNvSpPr>
            <a:spLocks noChangeArrowheads="1"/>
          </p:cNvSpPr>
          <p:nvPr/>
        </p:nvSpPr>
        <p:spPr bwMode="auto">
          <a:xfrm>
            <a:off x="2121647" y="9725119"/>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pic>
        <p:nvPicPr>
          <p:cNvPr id="14" name="圖片 13">
            <a:extLst>
              <a:ext uri="{FF2B5EF4-FFF2-40B4-BE49-F238E27FC236}">
                <a16:creationId xmlns:a16="http://schemas.microsoft.com/office/drawing/2014/main" id="{E2F37B73-B6A5-DE84-B627-D0FB5F4535E4}"/>
              </a:ext>
            </a:extLst>
          </p:cNvPr>
          <p:cNvPicPr>
            <a:picLocks noChangeAspect="1"/>
          </p:cNvPicPr>
          <p:nvPr/>
        </p:nvPicPr>
        <p:blipFill>
          <a:blip r:embed="rId3"/>
          <a:stretch>
            <a:fillRect/>
          </a:stretch>
        </p:blipFill>
        <p:spPr>
          <a:xfrm>
            <a:off x="42672" y="1962912"/>
            <a:ext cx="3811473" cy="3180587"/>
          </a:xfrm>
          <a:prstGeom prst="rect">
            <a:avLst/>
          </a:prstGeom>
        </p:spPr>
      </p:pic>
      <p:pic>
        <p:nvPicPr>
          <p:cNvPr id="9" name="圖片 8">
            <a:extLst>
              <a:ext uri="{FF2B5EF4-FFF2-40B4-BE49-F238E27FC236}">
                <a16:creationId xmlns:a16="http://schemas.microsoft.com/office/drawing/2014/main" id="{A30C18C6-FC5B-0FFF-6456-302E1CD63DE4}"/>
              </a:ext>
            </a:extLst>
          </p:cNvPr>
          <p:cNvPicPr>
            <a:picLocks noChangeAspect="1"/>
          </p:cNvPicPr>
          <p:nvPr/>
        </p:nvPicPr>
        <p:blipFill>
          <a:blip r:embed="rId4"/>
          <a:stretch>
            <a:fillRect/>
          </a:stretch>
        </p:blipFill>
        <p:spPr>
          <a:xfrm>
            <a:off x="3925704" y="0"/>
            <a:ext cx="5218296" cy="5143499"/>
          </a:xfrm>
          <a:prstGeom prst="rect">
            <a:avLst/>
          </a:prstGeom>
        </p:spPr>
      </p:pic>
    </p:spTree>
    <p:extLst>
      <p:ext uri="{BB962C8B-B14F-4D97-AF65-F5344CB8AC3E}">
        <p14:creationId xmlns:p14="http://schemas.microsoft.com/office/powerpoint/2010/main" val="34675919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oogle Shape;536;p47">
            <a:extLst>
              <a:ext uri="{FF2B5EF4-FFF2-40B4-BE49-F238E27FC236}">
                <a16:creationId xmlns:a16="http://schemas.microsoft.com/office/drawing/2014/main" id="{F456578A-4071-762E-E137-D896DAE8C0CE}"/>
              </a:ext>
            </a:extLst>
          </p:cNvPr>
          <p:cNvPicPr preferRelativeResize="0"/>
          <p:nvPr/>
        </p:nvPicPr>
        <p:blipFill rotWithShape="1">
          <a:blip r:embed="rId2">
            <a:alphaModFix amt="19000"/>
          </a:blip>
          <a:srcRect l="23822" r="28542"/>
          <a:stretch/>
        </p:blipFill>
        <p:spPr>
          <a:xfrm>
            <a:off x="1004368" y="563689"/>
            <a:ext cx="723994" cy="851194"/>
          </a:xfrm>
          <a:prstGeom prst="rect">
            <a:avLst/>
          </a:prstGeom>
          <a:noFill/>
          <a:ln>
            <a:noFill/>
          </a:ln>
        </p:spPr>
      </p:pic>
      <p:sp>
        <p:nvSpPr>
          <p:cNvPr id="5" name="文字方塊 4">
            <a:extLst>
              <a:ext uri="{FF2B5EF4-FFF2-40B4-BE49-F238E27FC236}">
                <a16:creationId xmlns:a16="http://schemas.microsoft.com/office/drawing/2014/main" id="{581D58C9-CB21-954F-2036-7965BEFB3FBD}"/>
              </a:ext>
            </a:extLst>
          </p:cNvPr>
          <p:cNvSpPr txBox="1"/>
          <p:nvPr/>
        </p:nvSpPr>
        <p:spPr>
          <a:xfrm>
            <a:off x="1077767" y="737775"/>
            <a:ext cx="768962" cy="677108"/>
          </a:xfrm>
          <a:prstGeom prst="rect">
            <a:avLst/>
          </a:prstGeom>
          <a:noFill/>
        </p:spPr>
        <p:txBody>
          <a:bodyPr wrap="square" rtlCol="0">
            <a:spAutoFit/>
          </a:bodyPr>
          <a:lstStyle/>
          <a:p>
            <a:r>
              <a:rPr lang="en" altLang="zh-TW" sz="2400" b="1" dirty="0">
                <a:solidFill>
                  <a:srgbClr val="8B6F65"/>
                </a:solidFill>
                <a:latin typeface="Merriweather"/>
              </a:rPr>
              <a:t>04</a:t>
            </a:r>
          </a:p>
          <a:p>
            <a:endParaRPr lang="zh-TW" altLang="en-US" dirty="0"/>
          </a:p>
        </p:txBody>
      </p:sp>
      <p:sp>
        <p:nvSpPr>
          <p:cNvPr id="7" name="文字方塊 6">
            <a:extLst>
              <a:ext uri="{FF2B5EF4-FFF2-40B4-BE49-F238E27FC236}">
                <a16:creationId xmlns:a16="http://schemas.microsoft.com/office/drawing/2014/main" id="{DCF25827-601E-321E-EDA6-E366F15A07E3}"/>
              </a:ext>
            </a:extLst>
          </p:cNvPr>
          <p:cNvSpPr txBox="1"/>
          <p:nvPr/>
        </p:nvSpPr>
        <p:spPr>
          <a:xfrm>
            <a:off x="547168" y="666120"/>
            <a:ext cx="4225365" cy="646331"/>
          </a:xfrm>
          <a:prstGeom prst="rect">
            <a:avLst/>
          </a:prstGeom>
          <a:noFill/>
        </p:spPr>
        <p:txBody>
          <a:bodyPr wrap="square" rtlCol="0">
            <a:spAutoFit/>
          </a:bodyPr>
          <a:lstStyle/>
          <a:p>
            <a:pPr algn="ctr"/>
            <a:r>
              <a:rPr lang="zh-TW" altLang="en-US" sz="3600" b="1" dirty="0">
                <a:solidFill>
                  <a:srgbClr val="8B6F65"/>
                </a:solidFill>
                <a:latin typeface="Merriweather"/>
              </a:rPr>
              <a:t>功能介紹</a:t>
            </a:r>
            <a:endParaRPr lang="en" altLang="zh-TW" sz="3600" b="1" dirty="0">
              <a:solidFill>
                <a:srgbClr val="8B6F65"/>
              </a:solidFill>
              <a:latin typeface="Merriweather"/>
            </a:endParaRPr>
          </a:p>
        </p:txBody>
      </p:sp>
      <p:sp>
        <p:nvSpPr>
          <p:cNvPr id="16" name="文字方塊 15">
            <a:extLst>
              <a:ext uri="{FF2B5EF4-FFF2-40B4-BE49-F238E27FC236}">
                <a16:creationId xmlns:a16="http://schemas.microsoft.com/office/drawing/2014/main" id="{38058280-7A52-C8BB-9B7C-6A78732A4504}"/>
              </a:ext>
            </a:extLst>
          </p:cNvPr>
          <p:cNvSpPr txBox="1"/>
          <p:nvPr/>
        </p:nvSpPr>
        <p:spPr>
          <a:xfrm>
            <a:off x="341514" y="1295687"/>
            <a:ext cx="2773696" cy="369332"/>
          </a:xfrm>
          <a:prstGeom prst="rect">
            <a:avLst/>
          </a:prstGeom>
          <a:noFill/>
        </p:spPr>
        <p:txBody>
          <a:bodyPr wrap="square" rtlCol="0">
            <a:spAutoFit/>
          </a:bodyPr>
          <a:lstStyle/>
          <a:p>
            <a:r>
              <a:rPr lang="en-US" altLang="zh-TW" sz="1800" dirty="0">
                <a:solidFill>
                  <a:srgbClr val="FF0000"/>
                </a:solidFill>
              </a:rPr>
              <a:t>APP</a:t>
            </a:r>
            <a:r>
              <a:rPr lang="zh-TW" altLang="en-US" sz="1800" dirty="0">
                <a:solidFill>
                  <a:srgbClr val="FF0000"/>
                </a:solidFill>
              </a:rPr>
              <a:t> </a:t>
            </a:r>
            <a:r>
              <a:rPr lang="en-US" altLang="zh-TW" sz="1800" dirty="0">
                <a:solidFill>
                  <a:srgbClr val="FF0000"/>
                </a:solidFill>
              </a:rPr>
              <a:t>inventor</a:t>
            </a:r>
            <a:r>
              <a:rPr lang="zh-TW" altLang="en-US" sz="1800" dirty="0">
                <a:solidFill>
                  <a:srgbClr val="FF0000"/>
                </a:solidFill>
              </a:rPr>
              <a:t> 版面設計 </a:t>
            </a:r>
            <a:r>
              <a:rPr lang="en-US" altLang="zh-TW" sz="1800" dirty="0">
                <a:solidFill>
                  <a:srgbClr val="FF0000"/>
                </a:solidFill>
              </a:rPr>
              <a:t>:</a:t>
            </a:r>
            <a:r>
              <a:rPr lang="zh-TW" altLang="en-US" sz="1800" dirty="0">
                <a:solidFill>
                  <a:srgbClr val="FF0000"/>
                </a:solidFill>
              </a:rPr>
              <a:t> </a:t>
            </a:r>
          </a:p>
        </p:txBody>
      </p:sp>
      <p:sp>
        <p:nvSpPr>
          <p:cNvPr id="3" name="Rectangle 5">
            <a:extLst>
              <a:ext uri="{FF2B5EF4-FFF2-40B4-BE49-F238E27FC236}">
                <a16:creationId xmlns:a16="http://schemas.microsoft.com/office/drawing/2014/main" id="{30CDF9E7-6902-4044-4942-AF658A3370D6}"/>
              </a:ext>
            </a:extLst>
          </p:cNvPr>
          <p:cNvSpPr>
            <a:spLocks noChangeArrowheads="1"/>
          </p:cNvSpPr>
          <p:nvPr/>
        </p:nvSpPr>
        <p:spPr bwMode="auto">
          <a:xfrm>
            <a:off x="2121647" y="938306"/>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6" name="Rectangle 6">
            <a:extLst>
              <a:ext uri="{FF2B5EF4-FFF2-40B4-BE49-F238E27FC236}">
                <a16:creationId xmlns:a16="http://schemas.microsoft.com/office/drawing/2014/main" id="{109E1442-1D0E-4ABC-235D-20D5C1E250AC}"/>
              </a:ext>
            </a:extLst>
          </p:cNvPr>
          <p:cNvSpPr>
            <a:spLocks noChangeArrowheads="1"/>
          </p:cNvSpPr>
          <p:nvPr/>
        </p:nvSpPr>
        <p:spPr bwMode="auto">
          <a:xfrm>
            <a:off x="2121647" y="416728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8" name="Rectangle 7">
            <a:extLst>
              <a:ext uri="{FF2B5EF4-FFF2-40B4-BE49-F238E27FC236}">
                <a16:creationId xmlns:a16="http://schemas.microsoft.com/office/drawing/2014/main" id="{2202E636-4713-9E28-815E-580F7F556C40}"/>
              </a:ext>
            </a:extLst>
          </p:cNvPr>
          <p:cNvSpPr>
            <a:spLocks noChangeArrowheads="1"/>
          </p:cNvSpPr>
          <p:nvPr/>
        </p:nvSpPr>
        <p:spPr bwMode="auto">
          <a:xfrm>
            <a:off x="2121647" y="9725119"/>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pic>
        <p:nvPicPr>
          <p:cNvPr id="10" name="圖片 9">
            <a:extLst>
              <a:ext uri="{FF2B5EF4-FFF2-40B4-BE49-F238E27FC236}">
                <a16:creationId xmlns:a16="http://schemas.microsoft.com/office/drawing/2014/main" id="{E8445A7C-584A-85F0-F5BE-09533B650E44}"/>
              </a:ext>
            </a:extLst>
          </p:cNvPr>
          <p:cNvPicPr>
            <a:picLocks noChangeAspect="1"/>
          </p:cNvPicPr>
          <p:nvPr/>
        </p:nvPicPr>
        <p:blipFill>
          <a:blip r:embed="rId3"/>
          <a:stretch>
            <a:fillRect/>
          </a:stretch>
        </p:blipFill>
        <p:spPr>
          <a:xfrm>
            <a:off x="2882694" y="1229493"/>
            <a:ext cx="5082488" cy="4159472"/>
          </a:xfrm>
          <a:prstGeom prst="rect">
            <a:avLst/>
          </a:prstGeom>
        </p:spPr>
      </p:pic>
    </p:spTree>
    <p:extLst>
      <p:ext uri="{BB962C8B-B14F-4D97-AF65-F5344CB8AC3E}">
        <p14:creationId xmlns:p14="http://schemas.microsoft.com/office/powerpoint/2010/main" val="34245587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oogle Shape;536;p47">
            <a:extLst>
              <a:ext uri="{FF2B5EF4-FFF2-40B4-BE49-F238E27FC236}">
                <a16:creationId xmlns:a16="http://schemas.microsoft.com/office/drawing/2014/main" id="{F456578A-4071-762E-E137-D896DAE8C0CE}"/>
              </a:ext>
            </a:extLst>
          </p:cNvPr>
          <p:cNvPicPr preferRelativeResize="0"/>
          <p:nvPr/>
        </p:nvPicPr>
        <p:blipFill rotWithShape="1">
          <a:blip r:embed="rId2">
            <a:alphaModFix amt="19000"/>
          </a:blip>
          <a:srcRect l="23822" r="28542"/>
          <a:stretch/>
        </p:blipFill>
        <p:spPr>
          <a:xfrm>
            <a:off x="1004368" y="563689"/>
            <a:ext cx="723994" cy="851194"/>
          </a:xfrm>
          <a:prstGeom prst="rect">
            <a:avLst/>
          </a:prstGeom>
          <a:noFill/>
          <a:ln>
            <a:noFill/>
          </a:ln>
        </p:spPr>
      </p:pic>
      <p:sp>
        <p:nvSpPr>
          <p:cNvPr id="5" name="文字方塊 4">
            <a:extLst>
              <a:ext uri="{FF2B5EF4-FFF2-40B4-BE49-F238E27FC236}">
                <a16:creationId xmlns:a16="http://schemas.microsoft.com/office/drawing/2014/main" id="{581D58C9-CB21-954F-2036-7965BEFB3FBD}"/>
              </a:ext>
            </a:extLst>
          </p:cNvPr>
          <p:cNvSpPr txBox="1"/>
          <p:nvPr/>
        </p:nvSpPr>
        <p:spPr>
          <a:xfrm>
            <a:off x="1077767" y="737775"/>
            <a:ext cx="768962" cy="677108"/>
          </a:xfrm>
          <a:prstGeom prst="rect">
            <a:avLst/>
          </a:prstGeom>
          <a:noFill/>
        </p:spPr>
        <p:txBody>
          <a:bodyPr wrap="square" rtlCol="0">
            <a:spAutoFit/>
          </a:bodyPr>
          <a:lstStyle/>
          <a:p>
            <a:r>
              <a:rPr lang="en" altLang="zh-TW" sz="2400" b="1" dirty="0">
                <a:solidFill>
                  <a:srgbClr val="8B6F65"/>
                </a:solidFill>
                <a:latin typeface="Merriweather"/>
              </a:rPr>
              <a:t>04</a:t>
            </a:r>
          </a:p>
          <a:p>
            <a:endParaRPr lang="zh-TW" altLang="en-US" dirty="0"/>
          </a:p>
        </p:txBody>
      </p:sp>
      <p:sp>
        <p:nvSpPr>
          <p:cNvPr id="7" name="文字方塊 6">
            <a:extLst>
              <a:ext uri="{FF2B5EF4-FFF2-40B4-BE49-F238E27FC236}">
                <a16:creationId xmlns:a16="http://schemas.microsoft.com/office/drawing/2014/main" id="{DCF25827-601E-321E-EDA6-E366F15A07E3}"/>
              </a:ext>
            </a:extLst>
          </p:cNvPr>
          <p:cNvSpPr txBox="1"/>
          <p:nvPr/>
        </p:nvSpPr>
        <p:spPr>
          <a:xfrm>
            <a:off x="547168" y="666120"/>
            <a:ext cx="4225365" cy="646331"/>
          </a:xfrm>
          <a:prstGeom prst="rect">
            <a:avLst/>
          </a:prstGeom>
          <a:noFill/>
        </p:spPr>
        <p:txBody>
          <a:bodyPr wrap="square" rtlCol="0">
            <a:spAutoFit/>
          </a:bodyPr>
          <a:lstStyle/>
          <a:p>
            <a:pPr algn="ctr"/>
            <a:r>
              <a:rPr lang="zh-TW" altLang="en-US" sz="3600" b="1" dirty="0">
                <a:solidFill>
                  <a:srgbClr val="8B6F65"/>
                </a:solidFill>
                <a:latin typeface="Merriweather"/>
              </a:rPr>
              <a:t>功能介紹</a:t>
            </a:r>
            <a:endParaRPr lang="en" altLang="zh-TW" sz="3600" b="1" dirty="0">
              <a:solidFill>
                <a:srgbClr val="8B6F65"/>
              </a:solidFill>
              <a:latin typeface="Merriweather"/>
            </a:endParaRPr>
          </a:p>
        </p:txBody>
      </p:sp>
      <p:sp>
        <p:nvSpPr>
          <p:cNvPr id="16" name="文字方塊 15">
            <a:extLst>
              <a:ext uri="{FF2B5EF4-FFF2-40B4-BE49-F238E27FC236}">
                <a16:creationId xmlns:a16="http://schemas.microsoft.com/office/drawing/2014/main" id="{38058280-7A52-C8BB-9B7C-6A78732A4504}"/>
              </a:ext>
            </a:extLst>
          </p:cNvPr>
          <p:cNvSpPr txBox="1"/>
          <p:nvPr/>
        </p:nvSpPr>
        <p:spPr>
          <a:xfrm>
            <a:off x="515954" y="1395506"/>
            <a:ext cx="2661550" cy="369332"/>
          </a:xfrm>
          <a:prstGeom prst="rect">
            <a:avLst/>
          </a:prstGeom>
          <a:noFill/>
        </p:spPr>
        <p:txBody>
          <a:bodyPr wrap="square" rtlCol="0">
            <a:spAutoFit/>
          </a:bodyPr>
          <a:lstStyle/>
          <a:p>
            <a:r>
              <a:rPr lang="en-US" altLang="zh-TW" sz="1800" dirty="0">
                <a:solidFill>
                  <a:srgbClr val="FF0000"/>
                </a:solidFill>
              </a:rPr>
              <a:t>APP</a:t>
            </a:r>
            <a:r>
              <a:rPr lang="zh-TW" altLang="en-US" sz="1800" dirty="0">
                <a:solidFill>
                  <a:srgbClr val="FF0000"/>
                </a:solidFill>
              </a:rPr>
              <a:t> </a:t>
            </a:r>
            <a:r>
              <a:rPr lang="en-US" altLang="zh-TW" sz="1800" dirty="0">
                <a:solidFill>
                  <a:srgbClr val="FF0000"/>
                </a:solidFill>
              </a:rPr>
              <a:t>inventor</a:t>
            </a:r>
            <a:r>
              <a:rPr lang="zh-TW" altLang="en-US" sz="1800" dirty="0">
                <a:solidFill>
                  <a:srgbClr val="FF0000"/>
                </a:solidFill>
              </a:rPr>
              <a:t>程式設計 </a:t>
            </a:r>
            <a:r>
              <a:rPr lang="en-US" altLang="zh-TW" sz="1800" dirty="0">
                <a:solidFill>
                  <a:srgbClr val="FF0000"/>
                </a:solidFill>
              </a:rPr>
              <a:t>:</a:t>
            </a:r>
            <a:r>
              <a:rPr lang="zh-TW" altLang="en-US" sz="1800" dirty="0">
                <a:solidFill>
                  <a:srgbClr val="FF0000"/>
                </a:solidFill>
              </a:rPr>
              <a:t> </a:t>
            </a:r>
          </a:p>
        </p:txBody>
      </p:sp>
      <p:sp>
        <p:nvSpPr>
          <p:cNvPr id="3" name="Rectangle 5">
            <a:extLst>
              <a:ext uri="{FF2B5EF4-FFF2-40B4-BE49-F238E27FC236}">
                <a16:creationId xmlns:a16="http://schemas.microsoft.com/office/drawing/2014/main" id="{30CDF9E7-6902-4044-4942-AF658A3370D6}"/>
              </a:ext>
            </a:extLst>
          </p:cNvPr>
          <p:cNvSpPr>
            <a:spLocks noChangeArrowheads="1"/>
          </p:cNvSpPr>
          <p:nvPr/>
        </p:nvSpPr>
        <p:spPr bwMode="auto">
          <a:xfrm>
            <a:off x="2121647" y="938306"/>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6" name="Rectangle 6">
            <a:extLst>
              <a:ext uri="{FF2B5EF4-FFF2-40B4-BE49-F238E27FC236}">
                <a16:creationId xmlns:a16="http://schemas.microsoft.com/office/drawing/2014/main" id="{109E1442-1D0E-4ABC-235D-20D5C1E250AC}"/>
              </a:ext>
            </a:extLst>
          </p:cNvPr>
          <p:cNvSpPr>
            <a:spLocks noChangeArrowheads="1"/>
          </p:cNvSpPr>
          <p:nvPr/>
        </p:nvSpPr>
        <p:spPr bwMode="auto">
          <a:xfrm>
            <a:off x="2121647" y="416728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8" name="Rectangle 7">
            <a:extLst>
              <a:ext uri="{FF2B5EF4-FFF2-40B4-BE49-F238E27FC236}">
                <a16:creationId xmlns:a16="http://schemas.microsoft.com/office/drawing/2014/main" id="{2202E636-4713-9E28-815E-580F7F556C40}"/>
              </a:ext>
            </a:extLst>
          </p:cNvPr>
          <p:cNvSpPr>
            <a:spLocks noChangeArrowheads="1"/>
          </p:cNvSpPr>
          <p:nvPr/>
        </p:nvSpPr>
        <p:spPr bwMode="auto">
          <a:xfrm>
            <a:off x="2121647" y="9725119"/>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pic>
        <p:nvPicPr>
          <p:cNvPr id="12" name="圖片 11">
            <a:extLst>
              <a:ext uri="{FF2B5EF4-FFF2-40B4-BE49-F238E27FC236}">
                <a16:creationId xmlns:a16="http://schemas.microsoft.com/office/drawing/2014/main" id="{FAAC5F6C-2993-3AD5-9E11-7E3E00C38F46}"/>
              </a:ext>
            </a:extLst>
          </p:cNvPr>
          <p:cNvPicPr>
            <a:picLocks noChangeAspect="1"/>
          </p:cNvPicPr>
          <p:nvPr/>
        </p:nvPicPr>
        <p:blipFill>
          <a:blip r:embed="rId3"/>
          <a:stretch>
            <a:fillRect/>
          </a:stretch>
        </p:blipFill>
        <p:spPr>
          <a:xfrm>
            <a:off x="16642" y="1810293"/>
            <a:ext cx="4836876" cy="3333207"/>
          </a:xfrm>
          <a:prstGeom prst="rect">
            <a:avLst/>
          </a:prstGeom>
        </p:spPr>
      </p:pic>
      <p:pic>
        <p:nvPicPr>
          <p:cNvPr id="15" name="圖片 14">
            <a:extLst>
              <a:ext uri="{FF2B5EF4-FFF2-40B4-BE49-F238E27FC236}">
                <a16:creationId xmlns:a16="http://schemas.microsoft.com/office/drawing/2014/main" id="{6F32EBDE-D4AF-70B1-F6AE-3B4231203C50}"/>
              </a:ext>
            </a:extLst>
          </p:cNvPr>
          <p:cNvPicPr>
            <a:picLocks noChangeAspect="1"/>
          </p:cNvPicPr>
          <p:nvPr/>
        </p:nvPicPr>
        <p:blipFill>
          <a:blip r:embed="rId4"/>
          <a:stretch>
            <a:fillRect/>
          </a:stretch>
        </p:blipFill>
        <p:spPr>
          <a:xfrm>
            <a:off x="4853518" y="1"/>
            <a:ext cx="4290482" cy="5143500"/>
          </a:xfrm>
          <a:prstGeom prst="rect">
            <a:avLst/>
          </a:prstGeom>
        </p:spPr>
      </p:pic>
    </p:spTree>
    <p:extLst>
      <p:ext uri="{BB962C8B-B14F-4D97-AF65-F5344CB8AC3E}">
        <p14:creationId xmlns:p14="http://schemas.microsoft.com/office/powerpoint/2010/main" val="40174505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oogle Shape;536;p47">
            <a:extLst>
              <a:ext uri="{FF2B5EF4-FFF2-40B4-BE49-F238E27FC236}">
                <a16:creationId xmlns:a16="http://schemas.microsoft.com/office/drawing/2014/main" id="{F456578A-4071-762E-E137-D896DAE8C0CE}"/>
              </a:ext>
            </a:extLst>
          </p:cNvPr>
          <p:cNvPicPr preferRelativeResize="0"/>
          <p:nvPr/>
        </p:nvPicPr>
        <p:blipFill rotWithShape="1">
          <a:blip r:embed="rId2">
            <a:alphaModFix amt="19000"/>
          </a:blip>
          <a:srcRect l="23822" r="28542"/>
          <a:stretch/>
        </p:blipFill>
        <p:spPr>
          <a:xfrm>
            <a:off x="1004368" y="563689"/>
            <a:ext cx="723994" cy="851194"/>
          </a:xfrm>
          <a:prstGeom prst="rect">
            <a:avLst/>
          </a:prstGeom>
          <a:noFill/>
          <a:ln>
            <a:noFill/>
          </a:ln>
        </p:spPr>
      </p:pic>
      <p:sp>
        <p:nvSpPr>
          <p:cNvPr id="5" name="文字方塊 4">
            <a:extLst>
              <a:ext uri="{FF2B5EF4-FFF2-40B4-BE49-F238E27FC236}">
                <a16:creationId xmlns:a16="http://schemas.microsoft.com/office/drawing/2014/main" id="{581D58C9-CB21-954F-2036-7965BEFB3FBD}"/>
              </a:ext>
            </a:extLst>
          </p:cNvPr>
          <p:cNvSpPr txBox="1"/>
          <p:nvPr/>
        </p:nvSpPr>
        <p:spPr>
          <a:xfrm>
            <a:off x="1077767" y="737775"/>
            <a:ext cx="768962" cy="677108"/>
          </a:xfrm>
          <a:prstGeom prst="rect">
            <a:avLst/>
          </a:prstGeom>
          <a:noFill/>
        </p:spPr>
        <p:txBody>
          <a:bodyPr wrap="square" rtlCol="0">
            <a:spAutoFit/>
          </a:bodyPr>
          <a:lstStyle/>
          <a:p>
            <a:r>
              <a:rPr lang="en" altLang="zh-TW" sz="2400" b="1" dirty="0">
                <a:solidFill>
                  <a:srgbClr val="8B6F65"/>
                </a:solidFill>
                <a:latin typeface="Merriweather"/>
              </a:rPr>
              <a:t>04</a:t>
            </a:r>
          </a:p>
          <a:p>
            <a:endParaRPr lang="zh-TW" altLang="en-US" dirty="0"/>
          </a:p>
        </p:txBody>
      </p:sp>
      <p:sp>
        <p:nvSpPr>
          <p:cNvPr id="7" name="文字方塊 6">
            <a:extLst>
              <a:ext uri="{FF2B5EF4-FFF2-40B4-BE49-F238E27FC236}">
                <a16:creationId xmlns:a16="http://schemas.microsoft.com/office/drawing/2014/main" id="{DCF25827-601E-321E-EDA6-E366F15A07E3}"/>
              </a:ext>
            </a:extLst>
          </p:cNvPr>
          <p:cNvSpPr txBox="1"/>
          <p:nvPr/>
        </p:nvSpPr>
        <p:spPr>
          <a:xfrm>
            <a:off x="638608" y="666120"/>
            <a:ext cx="4225365" cy="646331"/>
          </a:xfrm>
          <a:prstGeom prst="rect">
            <a:avLst/>
          </a:prstGeom>
          <a:noFill/>
        </p:spPr>
        <p:txBody>
          <a:bodyPr wrap="square" rtlCol="0">
            <a:spAutoFit/>
          </a:bodyPr>
          <a:lstStyle/>
          <a:p>
            <a:pPr algn="ctr"/>
            <a:r>
              <a:rPr lang="zh-TW" altLang="en-US" sz="3600" b="1" dirty="0">
                <a:solidFill>
                  <a:srgbClr val="8B6F65"/>
                </a:solidFill>
                <a:latin typeface="Merriweather"/>
              </a:rPr>
              <a:t>功能介紹</a:t>
            </a:r>
            <a:endParaRPr lang="en" altLang="zh-TW" sz="3600" b="1" dirty="0">
              <a:solidFill>
                <a:srgbClr val="8B6F65"/>
              </a:solidFill>
              <a:latin typeface="Merriweather"/>
            </a:endParaRPr>
          </a:p>
        </p:txBody>
      </p:sp>
      <p:sp>
        <p:nvSpPr>
          <p:cNvPr id="16" name="文字方塊 15">
            <a:extLst>
              <a:ext uri="{FF2B5EF4-FFF2-40B4-BE49-F238E27FC236}">
                <a16:creationId xmlns:a16="http://schemas.microsoft.com/office/drawing/2014/main" id="{38058280-7A52-C8BB-9B7C-6A78732A4504}"/>
              </a:ext>
            </a:extLst>
          </p:cNvPr>
          <p:cNvSpPr txBox="1"/>
          <p:nvPr/>
        </p:nvSpPr>
        <p:spPr>
          <a:xfrm>
            <a:off x="1074098" y="1384106"/>
            <a:ext cx="1308527" cy="369332"/>
          </a:xfrm>
          <a:prstGeom prst="rect">
            <a:avLst/>
          </a:prstGeom>
          <a:noFill/>
        </p:spPr>
        <p:txBody>
          <a:bodyPr wrap="square" rtlCol="0">
            <a:spAutoFit/>
          </a:bodyPr>
          <a:lstStyle/>
          <a:p>
            <a:r>
              <a:rPr lang="zh-TW" altLang="en-US" sz="1800" dirty="0">
                <a:solidFill>
                  <a:srgbClr val="FF0000"/>
                </a:solidFill>
              </a:rPr>
              <a:t>運行方式 </a:t>
            </a:r>
            <a:r>
              <a:rPr lang="en-US" altLang="zh-TW" sz="1800" dirty="0">
                <a:solidFill>
                  <a:srgbClr val="FF0000"/>
                </a:solidFill>
              </a:rPr>
              <a:t>:</a:t>
            </a:r>
            <a:r>
              <a:rPr lang="zh-TW" altLang="en-US" sz="1800" dirty="0">
                <a:solidFill>
                  <a:srgbClr val="FF0000"/>
                </a:solidFill>
              </a:rPr>
              <a:t> </a:t>
            </a:r>
          </a:p>
        </p:txBody>
      </p:sp>
      <p:sp>
        <p:nvSpPr>
          <p:cNvPr id="3" name="Rectangle 5">
            <a:extLst>
              <a:ext uri="{FF2B5EF4-FFF2-40B4-BE49-F238E27FC236}">
                <a16:creationId xmlns:a16="http://schemas.microsoft.com/office/drawing/2014/main" id="{30CDF9E7-6902-4044-4942-AF658A3370D6}"/>
              </a:ext>
            </a:extLst>
          </p:cNvPr>
          <p:cNvSpPr>
            <a:spLocks noChangeArrowheads="1"/>
          </p:cNvSpPr>
          <p:nvPr/>
        </p:nvSpPr>
        <p:spPr bwMode="auto">
          <a:xfrm>
            <a:off x="2121647" y="938306"/>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6" name="Rectangle 6">
            <a:extLst>
              <a:ext uri="{FF2B5EF4-FFF2-40B4-BE49-F238E27FC236}">
                <a16:creationId xmlns:a16="http://schemas.microsoft.com/office/drawing/2014/main" id="{109E1442-1D0E-4ABC-235D-20D5C1E250AC}"/>
              </a:ext>
            </a:extLst>
          </p:cNvPr>
          <p:cNvSpPr>
            <a:spLocks noChangeArrowheads="1"/>
          </p:cNvSpPr>
          <p:nvPr/>
        </p:nvSpPr>
        <p:spPr bwMode="auto">
          <a:xfrm>
            <a:off x="2121647" y="416728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8" name="Rectangle 7">
            <a:extLst>
              <a:ext uri="{FF2B5EF4-FFF2-40B4-BE49-F238E27FC236}">
                <a16:creationId xmlns:a16="http://schemas.microsoft.com/office/drawing/2014/main" id="{2202E636-4713-9E28-815E-580F7F556C40}"/>
              </a:ext>
            </a:extLst>
          </p:cNvPr>
          <p:cNvSpPr>
            <a:spLocks noChangeArrowheads="1"/>
          </p:cNvSpPr>
          <p:nvPr/>
        </p:nvSpPr>
        <p:spPr bwMode="auto">
          <a:xfrm>
            <a:off x="2121647" y="9725119"/>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pic>
        <p:nvPicPr>
          <p:cNvPr id="9" name="圖片 8">
            <a:extLst>
              <a:ext uri="{FF2B5EF4-FFF2-40B4-BE49-F238E27FC236}">
                <a16:creationId xmlns:a16="http://schemas.microsoft.com/office/drawing/2014/main" id="{F6AFB3E0-D59E-D3B2-8DAC-21601DA9E43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258531" y="1234440"/>
            <a:ext cx="5760720" cy="3909059"/>
          </a:xfrm>
          <a:prstGeom prst="rect">
            <a:avLst/>
          </a:prstGeom>
          <a:noFill/>
          <a:ln>
            <a:noFill/>
          </a:ln>
        </p:spPr>
      </p:pic>
    </p:spTree>
    <p:extLst>
      <p:ext uri="{BB962C8B-B14F-4D97-AF65-F5344CB8AC3E}">
        <p14:creationId xmlns:p14="http://schemas.microsoft.com/office/powerpoint/2010/main" val="14717808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oogle Shape;536;p47">
            <a:extLst>
              <a:ext uri="{FF2B5EF4-FFF2-40B4-BE49-F238E27FC236}">
                <a16:creationId xmlns:a16="http://schemas.microsoft.com/office/drawing/2014/main" id="{F456578A-4071-762E-E137-D896DAE8C0CE}"/>
              </a:ext>
            </a:extLst>
          </p:cNvPr>
          <p:cNvPicPr preferRelativeResize="0"/>
          <p:nvPr/>
        </p:nvPicPr>
        <p:blipFill rotWithShape="1">
          <a:blip r:embed="rId4">
            <a:alphaModFix amt="19000"/>
          </a:blip>
          <a:srcRect l="23822" r="28542"/>
          <a:stretch/>
        </p:blipFill>
        <p:spPr>
          <a:xfrm>
            <a:off x="1004368" y="563689"/>
            <a:ext cx="723994" cy="851194"/>
          </a:xfrm>
          <a:prstGeom prst="rect">
            <a:avLst/>
          </a:prstGeom>
          <a:noFill/>
          <a:ln>
            <a:noFill/>
          </a:ln>
        </p:spPr>
      </p:pic>
      <p:sp>
        <p:nvSpPr>
          <p:cNvPr id="5" name="文字方塊 4">
            <a:extLst>
              <a:ext uri="{FF2B5EF4-FFF2-40B4-BE49-F238E27FC236}">
                <a16:creationId xmlns:a16="http://schemas.microsoft.com/office/drawing/2014/main" id="{581D58C9-CB21-954F-2036-7965BEFB3FBD}"/>
              </a:ext>
            </a:extLst>
          </p:cNvPr>
          <p:cNvSpPr txBox="1"/>
          <p:nvPr/>
        </p:nvSpPr>
        <p:spPr>
          <a:xfrm>
            <a:off x="1077767" y="737775"/>
            <a:ext cx="768962" cy="677108"/>
          </a:xfrm>
          <a:prstGeom prst="rect">
            <a:avLst/>
          </a:prstGeom>
          <a:noFill/>
        </p:spPr>
        <p:txBody>
          <a:bodyPr wrap="square" rtlCol="0">
            <a:spAutoFit/>
          </a:bodyPr>
          <a:lstStyle/>
          <a:p>
            <a:r>
              <a:rPr lang="en" altLang="zh-TW" sz="2400" b="1" dirty="0">
                <a:solidFill>
                  <a:srgbClr val="8B6F65"/>
                </a:solidFill>
                <a:latin typeface="Merriweather"/>
              </a:rPr>
              <a:t>05</a:t>
            </a:r>
          </a:p>
          <a:p>
            <a:endParaRPr lang="zh-TW" altLang="en-US" dirty="0"/>
          </a:p>
        </p:txBody>
      </p:sp>
      <p:sp>
        <p:nvSpPr>
          <p:cNvPr id="7" name="文字方塊 6">
            <a:extLst>
              <a:ext uri="{FF2B5EF4-FFF2-40B4-BE49-F238E27FC236}">
                <a16:creationId xmlns:a16="http://schemas.microsoft.com/office/drawing/2014/main" id="{DCF25827-601E-321E-EDA6-E366F15A07E3}"/>
              </a:ext>
            </a:extLst>
          </p:cNvPr>
          <p:cNvSpPr txBox="1"/>
          <p:nvPr/>
        </p:nvSpPr>
        <p:spPr>
          <a:xfrm>
            <a:off x="1004368" y="666120"/>
            <a:ext cx="3501371" cy="646331"/>
          </a:xfrm>
          <a:prstGeom prst="rect">
            <a:avLst/>
          </a:prstGeom>
          <a:noFill/>
        </p:spPr>
        <p:txBody>
          <a:bodyPr wrap="square" rtlCol="0">
            <a:spAutoFit/>
          </a:bodyPr>
          <a:lstStyle/>
          <a:p>
            <a:pPr algn="ctr"/>
            <a:r>
              <a:rPr lang="zh-TW" altLang="en-US" sz="3600" b="1" dirty="0">
                <a:solidFill>
                  <a:srgbClr val="8B6F65"/>
                </a:solidFill>
                <a:latin typeface="Merriweather"/>
              </a:rPr>
              <a:t>實體介紹</a:t>
            </a:r>
            <a:endParaRPr lang="en" altLang="zh-TW" sz="3600" b="1" dirty="0">
              <a:solidFill>
                <a:srgbClr val="8B6F65"/>
              </a:solidFill>
              <a:latin typeface="Merriweather"/>
            </a:endParaRPr>
          </a:p>
        </p:txBody>
      </p:sp>
      <p:sp>
        <p:nvSpPr>
          <p:cNvPr id="3" name="Rectangle 5">
            <a:extLst>
              <a:ext uri="{FF2B5EF4-FFF2-40B4-BE49-F238E27FC236}">
                <a16:creationId xmlns:a16="http://schemas.microsoft.com/office/drawing/2014/main" id="{30CDF9E7-6902-4044-4942-AF658A3370D6}"/>
              </a:ext>
            </a:extLst>
          </p:cNvPr>
          <p:cNvSpPr>
            <a:spLocks noChangeArrowheads="1"/>
          </p:cNvSpPr>
          <p:nvPr/>
        </p:nvSpPr>
        <p:spPr bwMode="auto">
          <a:xfrm>
            <a:off x="2121647" y="938306"/>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6" name="Rectangle 6">
            <a:extLst>
              <a:ext uri="{FF2B5EF4-FFF2-40B4-BE49-F238E27FC236}">
                <a16:creationId xmlns:a16="http://schemas.microsoft.com/office/drawing/2014/main" id="{109E1442-1D0E-4ABC-235D-20D5C1E250AC}"/>
              </a:ext>
            </a:extLst>
          </p:cNvPr>
          <p:cNvSpPr>
            <a:spLocks noChangeArrowheads="1"/>
          </p:cNvSpPr>
          <p:nvPr/>
        </p:nvSpPr>
        <p:spPr bwMode="auto">
          <a:xfrm>
            <a:off x="2121647" y="416728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8" name="Rectangle 7">
            <a:extLst>
              <a:ext uri="{FF2B5EF4-FFF2-40B4-BE49-F238E27FC236}">
                <a16:creationId xmlns:a16="http://schemas.microsoft.com/office/drawing/2014/main" id="{2202E636-4713-9E28-815E-580F7F556C40}"/>
              </a:ext>
            </a:extLst>
          </p:cNvPr>
          <p:cNvSpPr>
            <a:spLocks noChangeArrowheads="1"/>
          </p:cNvSpPr>
          <p:nvPr/>
        </p:nvSpPr>
        <p:spPr bwMode="auto">
          <a:xfrm>
            <a:off x="2121647" y="9725119"/>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9" name="文字方塊 8">
            <a:extLst>
              <a:ext uri="{FF2B5EF4-FFF2-40B4-BE49-F238E27FC236}">
                <a16:creationId xmlns:a16="http://schemas.microsoft.com/office/drawing/2014/main" id="{40682D5D-6A0F-90BC-2373-04177E86694F}"/>
              </a:ext>
            </a:extLst>
          </p:cNvPr>
          <p:cNvSpPr txBox="1"/>
          <p:nvPr/>
        </p:nvSpPr>
        <p:spPr>
          <a:xfrm>
            <a:off x="1004368" y="1337859"/>
            <a:ext cx="1488142" cy="369332"/>
          </a:xfrm>
          <a:prstGeom prst="rect">
            <a:avLst/>
          </a:prstGeom>
          <a:noFill/>
        </p:spPr>
        <p:txBody>
          <a:bodyPr wrap="square" rtlCol="0">
            <a:spAutoFit/>
          </a:bodyPr>
          <a:lstStyle/>
          <a:p>
            <a:r>
              <a:rPr lang="zh-TW" altLang="en-US" sz="1800" dirty="0">
                <a:solidFill>
                  <a:srgbClr val="FF0000"/>
                </a:solidFill>
              </a:rPr>
              <a:t>操作影片 </a:t>
            </a:r>
            <a:r>
              <a:rPr lang="en-US" altLang="zh-TW" sz="1800" dirty="0">
                <a:solidFill>
                  <a:srgbClr val="FF0000"/>
                </a:solidFill>
              </a:rPr>
              <a:t>:</a:t>
            </a:r>
            <a:r>
              <a:rPr lang="zh-TW" altLang="en-US" sz="1800" dirty="0">
                <a:solidFill>
                  <a:srgbClr val="FF0000"/>
                </a:solidFill>
              </a:rPr>
              <a:t> </a:t>
            </a:r>
          </a:p>
        </p:txBody>
      </p:sp>
      <p:pic>
        <p:nvPicPr>
          <p:cNvPr id="2" name="1671649158234">
            <a:hlinkClick r:id="" action="ppaction://media"/>
            <a:extLst>
              <a:ext uri="{FF2B5EF4-FFF2-40B4-BE49-F238E27FC236}">
                <a16:creationId xmlns:a16="http://schemas.microsoft.com/office/drawing/2014/main" id="{8AC0B965-5AFF-4BD9-8FE7-024D8A4C8CE5}"/>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202901" y="1312451"/>
            <a:ext cx="6607270" cy="3716590"/>
          </a:xfrm>
          <a:prstGeom prst="rect">
            <a:avLst/>
          </a:prstGeom>
        </p:spPr>
      </p:pic>
    </p:spTree>
    <p:extLst>
      <p:ext uri="{BB962C8B-B14F-4D97-AF65-F5344CB8AC3E}">
        <p14:creationId xmlns:p14="http://schemas.microsoft.com/office/powerpoint/2010/main" val="637990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762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oogle Shape;536;p47">
            <a:extLst>
              <a:ext uri="{FF2B5EF4-FFF2-40B4-BE49-F238E27FC236}">
                <a16:creationId xmlns:a16="http://schemas.microsoft.com/office/drawing/2014/main" id="{F456578A-4071-762E-E137-D896DAE8C0CE}"/>
              </a:ext>
            </a:extLst>
          </p:cNvPr>
          <p:cNvPicPr preferRelativeResize="0"/>
          <p:nvPr/>
        </p:nvPicPr>
        <p:blipFill rotWithShape="1">
          <a:blip r:embed="rId2">
            <a:alphaModFix amt="19000"/>
          </a:blip>
          <a:srcRect l="23822" r="28542"/>
          <a:stretch/>
        </p:blipFill>
        <p:spPr>
          <a:xfrm>
            <a:off x="1004368" y="563689"/>
            <a:ext cx="723994" cy="851194"/>
          </a:xfrm>
          <a:prstGeom prst="rect">
            <a:avLst/>
          </a:prstGeom>
          <a:noFill/>
          <a:ln>
            <a:noFill/>
          </a:ln>
        </p:spPr>
      </p:pic>
      <p:sp>
        <p:nvSpPr>
          <p:cNvPr id="5" name="文字方塊 4">
            <a:extLst>
              <a:ext uri="{FF2B5EF4-FFF2-40B4-BE49-F238E27FC236}">
                <a16:creationId xmlns:a16="http://schemas.microsoft.com/office/drawing/2014/main" id="{581D58C9-CB21-954F-2036-7965BEFB3FBD}"/>
              </a:ext>
            </a:extLst>
          </p:cNvPr>
          <p:cNvSpPr txBox="1"/>
          <p:nvPr/>
        </p:nvSpPr>
        <p:spPr>
          <a:xfrm>
            <a:off x="1077767" y="737775"/>
            <a:ext cx="768962" cy="461665"/>
          </a:xfrm>
          <a:prstGeom prst="rect">
            <a:avLst/>
          </a:prstGeom>
          <a:noFill/>
        </p:spPr>
        <p:txBody>
          <a:bodyPr wrap="square" rtlCol="0">
            <a:spAutoFit/>
          </a:bodyPr>
          <a:lstStyle/>
          <a:p>
            <a:r>
              <a:rPr lang="en" altLang="zh-TW" sz="2400" b="1" dirty="0">
                <a:solidFill>
                  <a:srgbClr val="8B6F65"/>
                </a:solidFill>
                <a:latin typeface="Merriweather"/>
              </a:rPr>
              <a:t>06</a:t>
            </a:r>
          </a:p>
        </p:txBody>
      </p:sp>
      <p:sp>
        <p:nvSpPr>
          <p:cNvPr id="7" name="文字方塊 6">
            <a:extLst>
              <a:ext uri="{FF2B5EF4-FFF2-40B4-BE49-F238E27FC236}">
                <a16:creationId xmlns:a16="http://schemas.microsoft.com/office/drawing/2014/main" id="{DCF25827-601E-321E-EDA6-E366F15A07E3}"/>
              </a:ext>
            </a:extLst>
          </p:cNvPr>
          <p:cNvSpPr txBox="1"/>
          <p:nvPr/>
        </p:nvSpPr>
        <p:spPr>
          <a:xfrm>
            <a:off x="1192121" y="671418"/>
            <a:ext cx="3501371" cy="646331"/>
          </a:xfrm>
          <a:prstGeom prst="rect">
            <a:avLst/>
          </a:prstGeom>
          <a:noFill/>
        </p:spPr>
        <p:txBody>
          <a:bodyPr wrap="square" rtlCol="0">
            <a:spAutoFit/>
          </a:bodyPr>
          <a:lstStyle/>
          <a:p>
            <a:pPr algn="ctr"/>
            <a:r>
              <a:rPr lang="zh-TW" altLang="en-US" sz="3600" b="1" dirty="0">
                <a:solidFill>
                  <a:srgbClr val="8B6F65"/>
                </a:solidFill>
                <a:latin typeface="Merriweather"/>
              </a:rPr>
              <a:t>應用與延伸</a:t>
            </a:r>
            <a:endParaRPr lang="en" altLang="zh-TW" sz="3600" b="1" dirty="0">
              <a:solidFill>
                <a:srgbClr val="8B6F65"/>
              </a:solidFill>
              <a:latin typeface="Merriweather"/>
            </a:endParaRPr>
          </a:p>
        </p:txBody>
      </p:sp>
      <p:sp>
        <p:nvSpPr>
          <p:cNvPr id="6" name="Rectangle 6">
            <a:extLst>
              <a:ext uri="{FF2B5EF4-FFF2-40B4-BE49-F238E27FC236}">
                <a16:creationId xmlns:a16="http://schemas.microsoft.com/office/drawing/2014/main" id="{109E1442-1D0E-4ABC-235D-20D5C1E250AC}"/>
              </a:ext>
            </a:extLst>
          </p:cNvPr>
          <p:cNvSpPr>
            <a:spLocks noChangeArrowheads="1"/>
          </p:cNvSpPr>
          <p:nvPr/>
        </p:nvSpPr>
        <p:spPr bwMode="auto">
          <a:xfrm>
            <a:off x="2121647" y="416728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8" name="Rectangle 7">
            <a:extLst>
              <a:ext uri="{FF2B5EF4-FFF2-40B4-BE49-F238E27FC236}">
                <a16:creationId xmlns:a16="http://schemas.microsoft.com/office/drawing/2014/main" id="{2202E636-4713-9E28-815E-580F7F556C40}"/>
              </a:ext>
            </a:extLst>
          </p:cNvPr>
          <p:cNvSpPr>
            <a:spLocks noChangeArrowheads="1"/>
          </p:cNvSpPr>
          <p:nvPr/>
        </p:nvSpPr>
        <p:spPr bwMode="auto">
          <a:xfrm>
            <a:off x="2121647" y="9725119"/>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2" name="框架 1">
            <a:extLst>
              <a:ext uri="{FF2B5EF4-FFF2-40B4-BE49-F238E27FC236}">
                <a16:creationId xmlns:a16="http://schemas.microsoft.com/office/drawing/2014/main" id="{27A08ED3-E13E-AB3C-506C-7A97FF9D9681}"/>
              </a:ext>
            </a:extLst>
          </p:cNvPr>
          <p:cNvSpPr/>
          <p:nvPr/>
        </p:nvSpPr>
        <p:spPr>
          <a:xfrm>
            <a:off x="562109" y="1440808"/>
            <a:ext cx="1906173" cy="1374579"/>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pic>
        <p:nvPicPr>
          <p:cNvPr id="6148" name="Picture 4" descr="規模化 圖案 的圖片結果">
            <a:extLst>
              <a:ext uri="{FF2B5EF4-FFF2-40B4-BE49-F238E27FC236}">
                <a16:creationId xmlns:a16="http://schemas.microsoft.com/office/drawing/2014/main" id="{7905AE41-38B2-443C-A219-9A5AC34F0A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2277" y="1595750"/>
            <a:ext cx="1565836" cy="1032979"/>
          </a:xfrm>
          <a:prstGeom prst="rect">
            <a:avLst/>
          </a:prstGeom>
          <a:noFill/>
          <a:extLst>
            <a:ext uri="{909E8E84-426E-40DD-AFC4-6F175D3DCCD1}">
              <a14:hiddenFill xmlns:a14="http://schemas.microsoft.com/office/drawing/2010/main">
                <a:solidFill>
                  <a:srgbClr val="FFFFFF"/>
                </a:solidFill>
              </a14:hiddenFill>
            </a:ext>
          </a:extLst>
        </p:spPr>
      </p:pic>
      <p:sp>
        <p:nvSpPr>
          <p:cNvPr id="10" name="文字方塊 9">
            <a:extLst>
              <a:ext uri="{FF2B5EF4-FFF2-40B4-BE49-F238E27FC236}">
                <a16:creationId xmlns:a16="http://schemas.microsoft.com/office/drawing/2014/main" id="{525FE2E3-5D65-A634-26AE-A99E86C5EDF2}"/>
              </a:ext>
            </a:extLst>
          </p:cNvPr>
          <p:cNvSpPr txBox="1"/>
          <p:nvPr/>
        </p:nvSpPr>
        <p:spPr>
          <a:xfrm>
            <a:off x="2648935" y="4740167"/>
            <a:ext cx="1524000" cy="307777"/>
          </a:xfrm>
          <a:prstGeom prst="rect">
            <a:avLst/>
          </a:prstGeom>
          <a:noFill/>
        </p:spPr>
        <p:txBody>
          <a:bodyPr wrap="square" rtlCol="0">
            <a:spAutoFit/>
          </a:bodyPr>
          <a:lstStyle/>
          <a:p>
            <a:r>
              <a:rPr lang="zh-TW" altLang="en-US" dirty="0"/>
              <a:t>遠端遙控</a:t>
            </a:r>
          </a:p>
        </p:txBody>
      </p:sp>
      <p:sp>
        <p:nvSpPr>
          <p:cNvPr id="11" name="框架 10">
            <a:extLst>
              <a:ext uri="{FF2B5EF4-FFF2-40B4-BE49-F238E27FC236}">
                <a16:creationId xmlns:a16="http://schemas.microsoft.com/office/drawing/2014/main" id="{3248E041-CF1E-A36D-08DC-3EAEBC7FEFA1}"/>
              </a:ext>
            </a:extLst>
          </p:cNvPr>
          <p:cNvSpPr/>
          <p:nvPr/>
        </p:nvSpPr>
        <p:spPr>
          <a:xfrm>
            <a:off x="2094913" y="3256689"/>
            <a:ext cx="1906173" cy="1374579"/>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pic>
        <p:nvPicPr>
          <p:cNvPr id="6150" name="Picture 6" descr="遠端遙控 圖案 的圖片結果">
            <a:extLst>
              <a:ext uri="{FF2B5EF4-FFF2-40B4-BE49-F238E27FC236}">
                <a16:creationId xmlns:a16="http://schemas.microsoft.com/office/drawing/2014/main" id="{F660DFEE-4252-14FC-F96B-65C59D458A9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45422" y="3460436"/>
            <a:ext cx="1415115" cy="963991"/>
          </a:xfrm>
          <a:prstGeom prst="rect">
            <a:avLst/>
          </a:prstGeom>
          <a:noFill/>
          <a:extLst>
            <a:ext uri="{909E8E84-426E-40DD-AFC4-6F175D3DCCD1}">
              <a14:hiddenFill xmlns:a14="http://schemas.microsoft.com/office/drawing/2010/main">
                <a:solidFill>
                  <a:srgbClr val="FFFFFF"/>
                </a:solidFill>
              </a14:hiddenFill>
            </a:ext>
          </a:extLst>
        </p:spPr>
      </p:pic>
      <p:sp>
        <p:nvSpPr>
          <p:cNvPr id="12" name="文字方塊 11">
            <a:extLst>
              <a:ext uri="{FF2B5EF4-FFF2-40B4-BE49-F238E27FC236}">
                <a16:creationId xmlns:a16="http://schemas.microsoft.com/office/drawing/2014/main" id="{B9FBBEAC-14D6-4FEE-DB3E-F0E7B2E5739D}"/>
              </a:ext>
            </a:extLst>
          </p:cNvPr>
          <p:cNvSpPr txBox="1"/>
          <p:nvPr/>
        </p:nvSpPr>
        <p:spPr>
          <a:xfrm>
            <a:off x="944282" y="2908456"/>
            <a:ext cx="1524000" cy="307777"/>
          </a:xfrm>
          <a:prstGeom prst="rect">
            <a:avLst/>
          </a:prstGeom>
          <a:noFill/>
        </p:spPr>
        <p:txBody>
          <a:bodyPr wrap="square" rtlCol="0">
            <a:spAutoFit/>
          </a:bodyPr>
          <a:lstStyle/>
          <a:p>
            <a:r>
              <a:rPr lang="zh-TW" altLang="en-US" dirty="0"/>
              <a:t>規模化設備</a:t>
            </a:r>
          </a:p>
        </p:txBody>
      </p:sp>
      <p:sp>
        <p:nvSpPr>
          <p:cNvPr id="13" name="框架 12">
            <a:extLst>
              <a:ext uri="{FF2B5EF4-FFF2-40B4-BE49-F238E27FC236}">
                <a16:creationId xmlns:a16="http://schemas.microsoft.com/office/drawing/2014/main" id="{40D89E87-34FB-FC09-BE24-25D20A25542A}"/>
              </a:ext>
            </a:extLst>
          </p:cNvPr>
          <p:cNvSpPr/>
          <p:nvPr/>
        </p:nvSpPr>
        <p:spPr>
          <a:xfrm>
            <a:off x="3663034" y="1449879"/>
            <a:ext cx="1906173" cy="1374579"/>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14" name="框架 13">
            <a:extLst>
              <a:ext uri="{FF2B5EF4-FFF2-40B4-BE49-F238E27FC236}">
                <a16:creationId xmlns:a16="http://schemas.microsoft.com/office/drawing/2014/main" id="{19674DBA-E144-DEEA-C9DD-EB89263E1EA8}"/>
              </a:ext>
            </a:extLst>
          </p:cNvPr>
          <p:cNvSpPr/>
          <p:nvPr/>
        </p:nvSpPr>
        <p:spPr>
          <a:xfrm>
            <a:off x="5489100" y="3339864"/>
            <a:ext cx="1906173" cy="1374579"/>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pic>
        <p:nvPicPr>
          <p:cNvPr id="6152" name="Picture 8" descr="空氣改善  圖案 的圖片結果">
            <a:extLst>
              <a:ext uri="{FF2B5EF4-FFF2-40B4-BE49-F238E27FC236}">
                <a16:creationId xmlns:a16="http://schemas.microsoft.com/office/drawing/2014/main" id="{D319C51A-B93E-9FCD-9B56-1B38523CA60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44995" y="1636383"/>
            <a:ext cx="1542253" cy="1032979"/>
          </a:xfrm>
          <a:prstGeom prst="rect">
            <a:avLst/>
          </a:prstGeom>
          <a:noFill/>
          <a:extLst>
            <a:ext uri="{909E8E84-426E-40DD-AFC4-6F175D3DCCD1}">
              <a14:hiddenFill xmlns:a14="http://schemas.microsoft.com/office/drawing/2010/main">
                <a:solidFill>
                  <a:srgbClr val="FFFFFF"/>
                </a:solidFill>
              </a14:hiddenFill>
            </a:ext>
          </a:extLst>
        </p:spPr>
      </p:pic>
      <p:sp>
        <p:nvSpPr>
          <p:cNvPr id="15" name="文字方塊 14">
            <a:extLst>
              <a:ext uri="{FF2B5EF4-FFF2-40B4-BE49-F238E27FC236}">
                <a16:creationId xmlns:a16="http://schemas.microsoft.com/office/drawing/2014/main" id="{94D25A2B-C31C-9B84-DF32-BE13258DBD51}"/>
              </a:ext>
            </a:extLst>
          </p:cNvPr>
          <p:cNvSpPr txBox="1"/>
          <p:nvPr/>
        </p:nvSpPr>
        <p:spPr>
          <a:xfrm>
            <a:off x="4172935" y="2886685"/>
            <a:ext cx="924845" cy="307777"/>
          </a:xfrm>
          <a:prstGeom prst="rect">
            <a:avLst/>
          </a:prstGeom>
          <a:noFill/>
        </p:spPr>
        <p:txBody>
          <a:bodyPr wrap="square" rtlCol="0">
            <a:spAutoFit/>
          </a:bodyPr>
          <a:lstStyle/>
          <a:p>
            <a:r>
              <a:rPr lang="zh-TW" altLang="en-US" dirty="0"/>
              <a:t>空氣優化</a:t>
            </a:r>
          </a:p>
        </p:txBody>
      </p:sp>
      <p:sp>
        <p:nvSpPr>
          <p:cNvPr id="16" name="文字方塊 15">
            <a:extLst>
              <a:ext uri="{FF2B5EF4-FFF2-40B4-BE49-F238E27FC236}">
                <a16:creationId xmlns:a16="http://schemas.microsoft.com/office/drawing/2014/main" id="{7E380FF6-D64C-31FC-CACD-FF29ACA7D601}"/>
              </a:ext>
            </a:extLst>
          </p:cNvPr>
          <p:cNvSpPr txBox="1"/>
          <p:nvPr/>
        </p:nvSpPr>
        <p:spPr>
          <a:xfrm>
            <a:off x="5984119" y="4784781"/>
            <a:ext cx="1524000" cy="307777"/>
          </a:xfrm>
          <a:prstGeom prst="rect">
            <a:avLst/>
          </a:prstGeom>
          <a:noFill/>
        </p:spPr>
        <p:txBody>
          <a:bodyPr wrap="square" rtlCol="0">
            <a:spAutoFit/>
          </a:bodyPr>
          <a:lstStyle/>
          <a:p>
            <a:r>
              <a:rPr lang="zh-TW" altLang="en-US" dirty="0"/>
              <a:t>維安全護</a:t>
            </a:r>
          </a:p>
        </p:txBody>
      </p:sp>
      <p:pic>
        <p:nvPicPr>
          <p:cNvPr id="6154" name="Picture 10" descr="維護安全  圖案 的圖片結果">
            <a:extLst>
              <a:ext uri="{FF2B5EF4-FFF2-40B4-BE49-F238E27FC236}">
                <a16:creationId xmlns:a16="http://schemas.microsoft.com/office/drawing/2014/main" id="{A020964B-A3F7-082E-2D82-433087959C5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84119" y="3564091"/>
            <a:ext cx="1011039" cy="926123"/>
          </a:xfrm>
          <a:prstGeom prst="rect">
            <a:avLst/>
          </a:prstGeom>
          <a:noFill/>
          <a:extLst>
            <a:ext uri="{909E8E84-426E-40DD-AFC4-6F175D3DCCD1}">
              <a14:hiddenFill xmlns:a14="http://schemas.microsoft.com/office/drawing/2010/main">
                <a:solidFill>
                  <a:srgbClr val="FFFFFF"/>
                </a:solidFill>
              </a14:hiddenFill>
            </a:ext>
          </a:extLst>
        </p:spPr>
      </p:pic>
      <p:sp>
        <p:nvSpPr>
          <p:cNvPr id="9" name="框架 8">
            <a:extLst>
              <a:ext uri="{FF2B5EF4-FFF2-40B4-BE49-F238E27FC236}">
                <a16:creationId xmlns:a16="http://schemas.microsoft.com/office/drawing/2014/main" id="{994ACFCE-FAB4-B525-5069-66B279188557}"/>
              </a:ext>
            </a:extLst>
          </p:cNvPr>
          <p:cNvSpPr/>
          <p:nvPr/>
        </p:nvSpPr>
        <p:spPr>
          <a:xfrm>
            <a:off x="6505550" y="1465582"/>
            <a:ext cx="1906173" cy="1374579"/>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19" name="文字方塊 18">
            <a:extLst>
              <a:ext uri="{FF2B5EF4-FFF2-40B4-BE49-F238E27FC236}">
                <a16:creationId xmlns:a16="http://schemas.microsoft.com/office/drawing/2014/main" id="{A40BE90E-0B8E-36B7-F4F5-9D5B34F63B1F}"/>
              </a:ext>
            </a:extLst>
          </p:cNvPr>
          <p:cNvSpPr txBox="1"/>
          <p:nvPr/>
        </p:nvSpPr>
        <p:spPr>
          <a:xfrm>
            <a:off x="7010240" y="2908456"/>
            <a:ext cx="896792" cy="307777"/>
          </a:xfrm>
          <a:prstGeom prst="rect">
            <a:avLst/>
          </a:prstGeom>
          <a:noFill/>
        </p:spPr>
        <p:txBody>
          <a:bodyPr wrap="square">
            <a:spAutoFit/>
          </a:bodyPr>
          <a:lstStyle/>
          <a:p>
            <a:r>
              <a:rPr lang="zh-TW" altLang="en-US" dirty="0"/>
              <a:t>安全措施</a:t>
            </a:r>
          </a:p>
        </p:txBody>
      </p:sp>
      <p:pic>
        <p:nvPicPr>
          <p:cNvPr id="1026" name="Picture 2" descr="火焰圖示被隔絕的篝火標誌表情符號火焰標誌查出在白色火表情符號和標誌例證向量圖形及更多火圖片- 火, 射擊, 表情符號-">
            <a:extLst>
              <a:ext uri="{FF2B5EF4-FFF2-40B4-BE49-F238E27FC236}">
                <a16:creationId xmlns:a16="http://schemas.microsoft.com/office/drawing/2014/main" id="{B01AC94C-6903-5330-BB20-C18ABA1C01C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697980" y="1631357"/>
            <a:ext cx="1524000" cy="10535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38188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33"/>
        <p:cNvGrpSpPr/>
        <p:nvPr/>
      </p:nvGrpSpPr>
      <p:grpSpPr>
        <a:xfrm>
          <a:off x="0" y="0"/>
          <a:ext cx="0" cy="0"/>
          <a:chOff x="0" y="0"/>
          <a:chExt cx="0" cy="0"/>
        </a:xfrm>
      </p:grpSpPr>
      <p:pic>
        <p:nvPicPr>
          <p:cNvPr id="534" name="Google Shape;534;p47"/>
          <p:cNvPicPr preferRelativeResize="0"/>
          <p:nvPr/>
        </p:nvPicPr>
        <p:blipFill rotWithShape="1">
          <a:blip r:embed="rId3">
            <a:alphaModFix amt="19000"/>
          </a:blip>
          <a:srcRect l="23822" r="28542"/>
          <a:stretch/>
        </p:blipFill>
        <p:spPr>
          <a:xfrm>
            <a:off x="5190823" y="1464847"/>
            <a:ext cx="723994" cy="851194"/>
          </a:xfrm>
          <a:prstGeom prst="rect">
            <a:avLst/>
          </a:prstGeom>
          <a:noFill/>
          <a:ln>
            <a:noFill/>
          </a:ln>
        </p:spPr>
      </p:pic>
      <p:pic>
        <p:nvPicPr>
          <p:cNvPr id="535" name="Google Shape;535;p47"/>
          <p:cNvPicPr preferRelativeResize="0"/>
          <p:nvPr/>
        </p:nvPicPr>
        <p:blipFill rotWithShape="1">
          <a:blip r:embed="rId3">
            <a:alphaModFix amt="19000"/>
          </a:blip>
          <a:srcRect l="23822" r="28542"/>
          <a:stretch/>
        </p:blipFill>
        <p:spPr>
          <a:xfrm>
            <a:off x="1563694" y="2338522"/>
            <a:ext cx="723994" cy="851194"/>
          </a:xfrm>
          <a:prstGeom prst="rect">
            <a:avLst/>
          </a:prstGeom>
          <a:noFill/>
          <a:ln>
            <a:noFill/>
          </a:ln>
        </p:spPr>
      </p:pic>
      <p:pic>
        <p:nvPicPr>
          <p:cNvPr id="536" name="Google Shape;536;p47"/>
          <p:cNvPicPr preferRelativeResize="0"/>
          <p:nvPr/>
        </p:nvPicPr>
        <p:blipFill rotWithShape="1">
          <a:blip r:embed="rId3">
            <a:alphaModFix amt="19000"/>
          </a:blip>
          <a:srcRect l="23822" r="28542"/>
          <a:stretch/>
        </p:blipFill>
        <p:spPr>
          <a:xfrm>
            <a:off x="1529790" y="1471206"/>
            <a:ext cx="723994" cy="851194"/>
          </a:xfrm>
          <a:prstGeom prst="rect">
            <a:avLst/>
          </a:prstGeom>
          <a:noFill/>
          <a:ln>
            <a:noFill/>
          </a:ln>
        </p:spPr>
      </p:pic>
      <p:pic>
        <p:nvPicPr>
          <p:cNvPr id="537" name="Google Shape;537;p47"/>
          <p:cNvPicPr preferRelativeResize="0"/>
          <p:nvPr/>
        </p:nvPicPr>
        <p:blipFill rotWithShape="1">
          <a:blip r:embed="rId3">
            <a:alphaModFix amt="19000"/>
          </a:blip>
          <a:srcRect l="23822" r="28542"/>
          <a:stretch/>
        </p:blipFill>
        <p:spPr>
          <a:xfrm>
            <a:off x="5186023" y="3336356"/>
            <a:ext cx="723994" cy="851194"/>
          </a:xfrm>
          <a:prstGeom prst="rect">
            <a:avLst/>
          </a:prstGeom>
          <a:noFill/>
          <a:ln>
            <a:noFill/>
          </a:ln>
        </p:spPr>
      </p:pic>
      <p:pic>
        <p:nvPicPr>
          <p:cNvPr id="538" name="Google Shape;538;p47"/>
          <p:cNvPicPr preferRelativeResize="0"/>
          <p:nvPr/>
        </p:nvPicPr>
        <p:blipFill rotWithShape="1">
          <a:blip r:embed="rId3">
            <a:alphaModFix amt="19000"/>
          </a:blip>
          <a:srcRect l="23822" r="28542"/>
          <a:stretch/>
        </p:blipFill>
        <p:spPr>
          <a:xfrm>
            <a:off x="5186023" y="2402670"/>
            <a:ext cx="723994" cy="851194"/>
          </a:xfrm>
          <a:prstGeom prst="rect">
            <a:avLst/>
          </a:prstGeom>
          <a:noFill/>
          <a:ln>
            <a:noFill/>
          </a:ln>
        </p:spPr>
      </p:pic>
      <p:pic>
        <p:nvPicPr>
          <p:cNvPr id="539" name="Google Shape;539;p47"/>
          <p:cNvPicPr preferRelativeResize="0"/>
          <p:nvPr/>
        </p:nvPicPr>
        <p:blipFill rotWithShape="1">
          <a:blip r:embed="rId3">
            <a:alphaModFix amt="19000"/>
          </a:blip>
          <a:srcRect l="23822" r="28542"/>
          <a:stretch/>
        </p:blipFill>
        <p:spPr>
          <a:xfrm>
            <a:off x="1597012" y="3280442"/>
            <a:ext cx="723994" cy="851194"/>
          </a:xfrm>
          <a:prstGeom prst="rect">
            <a:avLst/>
          </a:prstGeom>
          <a:noFill/>
          <a:ln>
            <a:noFill/>
          </a:ln>
        </p:spPr>
      </p:pic>
      <p:sp>
        <p:nvSpPr>
          <p:cNvPr id="540" name="Google Shape;540;p47"/>
          <p:cNvSpPr txBox="1">
            <a:spLocks noGrp="1"/>
          </p:cNvSpPr>
          <p:nvPr>
            <p:ph type="title" idx="18"/>
          </p:nvPr>
        </p:nvSpPr>
        <p:spPr>
          <a:xfrm>
            <a:off x="1402209" y="3471736"/>
            <a:ext cx="11136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sp>
        <p:nvSpPr>
          <p:cNvPr id="541" name="Google Shape;541;p47"/>
          <p:cNvSpPr txBox="1">
            <a:spLocks noGrp="1"/>
          </p:cNvSpPr>
          <p:nvPr>
            <p:ph type="title"/>
          </p:nvPr>
        </p:nvSpPr>
        <p:spPr>
          <a:xfrm>
            <a:off x="720000" y="562282"/>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zh-TW" altLang="en-US" sz="4000" dirty="0">
                <a:solidFill>
                  <a:srgbClr val="8B6F65"/>
                </a:solidFill>
              </a:rPr>
              <a:t>目錄</a:t>
            </a:r>
            <a:endParaRPr sz="4000" dirty="0">
              <a:solidFill>
                <a:srgbClr val="8B6F65"/>
              </a:solidFill>
            </a:endParaRPr>
          </a:p>
        </p:txBody>
      </p:sp>
      <p:sp>
        <p:nvSpPr>
          <p:cNvPr id="542" name="Google Shape;542;p47"/>
          <p:cNvSpPr txBox="1">
            <a:spLocks noGrp="1"/>
          </p:cNvSpPr>
          <p:nvPr>
            <p:ph type="title" idx="2"/>
          </p:nvPr>
        </p:nvSpPr>
        <p:spPr>
          <a:xfrm>
            <a:off x="2374751" y="1698321"/>
            <a:ext cx="23055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zh-TW" altLang="en-US" dirty="0"/>
              <a:t>研究動機與技術</a:t>
            </a:r>
            <a:endParaRPr lang="en-US" dirty="0"/>
          </a:p>
        </p:txBody>
      </p:sp>
      <p:sp>
        <p:nvSpPr>
          <p:cNvPr id="544" name="Google Shape;544;p47"/>
          <p:cNvSpPr txBox="1">
            <a:spLocks noGrp="1"/>
          </p:cNvSpPr>
          <p:nvPr>
            <p:ph type="title" idx="3"/>
          </p:nvPr>
        </p:nvSpPr>
        <p:spPr>
          <a:xfrm>
            <a:off x="2118911" y="2594566"/>
            <a:ext cx="2305500" cy="371400"/>
          </a:xfrm>
          <a:prstGeom prst="rect">
            <a:avLst/>
          </a:prstGeom>
        </p:spPr>
        <p:txBody>
          <a:bodyPr spcFirstLastPara="1" wrap="square" lIns="91425" tIns="91425" rIns="91425" bIns="91425" anchor="ctr" anchorCtr="0">
            <a:noAutofit/>
          </a:bodyPr>
          <a:lstStyle/>
          <a:p>
            <a:pPr rtl="0">
              <a:spcBef>
                <a:spcPts val="0"/>
              </a:spcBef>
              <a:spcAft>
                <a:spcPts val="0"/>
              </a:spcAft>
            </a:pPr>
            <a:br>
              <a:rPr lang="en-US" altLang="zh-TW" sz="1800" b="0" i="0" u="none" strike="noStrike" dirty="0">
                <a:solidFill>
                  <a:srgbClr val="595959"/>
                </a:solidFill>
                <a:effectLst/>
                <a:latin typeface="Arial" panose="020B0604020202020204" pitchFamily="34" charset="0"/>
              </a:rPr>
            </a:br>
            <a:br>
              <a:rPr lang="en-US" altLang="zh-TW" sz="1800" b="0" i="0" u="none" strike="noStrike" dirty="0">
                <a:solidFill>
                  <a:srgbClr val="595959"/>
                </a:solidFill>
                <a:effectLst/>
                <a:latin typeface="Arial" panose="020B0604020202020204" pitchFamily="34" charset="0"/>
              </a:rPr>
            </a:br>
            <a:r>
              <a:rPr lang="zh-TW" altLang="en-US" dirty="0"/>
              <a:t>流程架構圖</a:t>
            </a:r>
            <a:br>
              <a:rPr lang="zh-TW" altLang="en-US" b="0" dirty="0">
                <a:effectLst/>
              </a:rPr>
            </a:br>
            <a:br>
              <a:rPr lang="zh-TW" altLang="en-US" dirty="0"/>
            </a:br>
            <a:endParaRPr lang="en-US" dirty="0"/>
          </a:p>
        </p:txBody>
      </p:sp>
      <p:sp>
        <p:nvSpPr>
          <p:cNvPr id="546" name="Google Shape;546;p47"/>
          <p:cNvSpPr txBox="1">
            <a:spLocks noGrp="1"/>
          </p:cNvSpPr>
          <p:nvPr>
            <p:ph type="title" idx="5"/>
          </p:nvPr>
        </p:nvSpPr>
        <p:spPr>
          <a:xfrm>
            <a:off x="2002993" y="3517249"/>
            <a:ext cx="23055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zh-TW" altLang="en-US" dirty="0"/>
              <a:t>困難突破</a:t>
            </a:r>
            <a:endParaRPr dirty="0"/>
          </a:p>
        </p:txBody>
      </p:sp>
      <p:sp>
        <p:nvSpPr>
          <p:cNvPr id="548" name="Google Shape;548;p47"/>
          <p:cNvSpPr txBox="1">
            <a:spLocks noGrp="1"/>
          </p:cNvSpPr>
          <p:nvPr>
            <p:ph type="title" idx="7"/>
          </p:nvPr>
        </p:nvSpPr>
        <p:spPr>
          <a:xfrm>
            <a:off x="5489953" y="2578419"/>
            <a:ext cx="23055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zh-TW" altLang="en-US" dirty="0"/>
              <a:t>實體介紹</a:t>
            </a:r>
            <a:endParaRPr dirty="0"/>
          </a:p>
        </p:txBody>
      </p:sp>
      <p:sp>
        <p:nvSpPr>
          <p:cNvPr id="550" name="Google Shape;550;p47"/>
          <p:cNvSpPr txBox="1">
            <a:spLocks noGrp="1"/>
          </p:cNvSpPr>
          <p:nvPr>
            <p:ph type="title" idx="9"/>
          </p:nvPr>
        </p:nvSpPr>
        <p:spPr>
          <a:xfrm>
            <a:off x="5224251" y="1669129"/>
            <a:ext cx="23055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zh-TW" altLang="en-US" dirty="0"/>
              <a:t>功能</a:t>
            </a:r>
            <a:endParaRPr dirty="0"/>
          </a:p>
        </p:txBody>
      </p:sp>
      <p:sp>
        <p:nvSpPr>
          <p:cNvPr id="552" name="Google Shape;552;p47"/>
          <p:cNvSpPr txBox="1">
            <a:spLocks noGrp="1"/>
          </p:cNvSpPr>
          <p:nvPr>
            <p:ph type="title" idx="14"/>
          </p:nvPr>
        </p:nvSpPr>
        <p:spPr>
          <a:xfrm>
            <a:off x="5678055" y="3469175"/>
            <a:ext cx="23055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zh-TW" altLang="en-US" dirty="0"/>
              <a:t>應用與延伸</a:t>
            </a:r>
            <a:endParaRPr dirty="0"/>
          </a:p>
        </p:txBody>
      </p:sp>
      <p:sp>
        <p:nvSpPr>
          <p:cNvPr id="554" name="Google Shape;554;p47"/>
          <p:cNvSpPr txBox="1">
            <a:spLocks noGrp="1"/>
          </p:cNvSpPr>
          <p:nvPr>
            <p:ph type="title" idx="16"/>
          </p:nvPr>
        </p:nvSpPr>
        <p:spPr>
          <a:xfrm>
            <a:off x="1334987" y="1685102"/>
            <a:ext cx="11136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
        <p:nvSpPr>
          <p:cNvPr id="555" name="Google Shape;555;p47"/>
          <p:cNvSpPr txBox="1">
            <a:spLocks noGrp="1"/>
          </p:cNvSpPr>
          <p:nvPr>
            <p:ph type="title" idx="17"/>
          </p:nvPr>
        </p:nvSpPr>
        <p:spPr>
          <a:xfrm>
            <a:off x="1374441" y="2551981"/>
            <a:ext cx="11136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sp>
        <p:nvSpPr>
          <p:cNvPr id="556" name="Google Shape;556;p47"/>
          <p:cNvSpPr txBox="1">
            <a:spLocks noGrp="1"/>
          </p:cNvSpPr>
          <p:nvPr>
            <p:ph type="title" idx="19"/>
          </p:nvPr>
        </p:nvSpPr>
        <p:spPr>
          <a:xfrm>
            <a:off x="4996020" y="1630259"/>
            <a:ext cx="11136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04</a:t>
            </a:r>
            <a:endParaRPr dirty="0"/>
          </a:p>
        </p:txBody>
      </p:sp>
      <p:sp>
        <p:nvSpPr>
          <p:cNvPr id="557" name="Google Shape;557;p47"/>
          <p:cNvSpPr txBox="1">
            <a:spLocks noGrp="1"/>
          </p:cNvSpPr>
          <p:nvPr>
            <p:ph type="title" idx="20"/>
          </p:nvPr>
        </p:nvSpPr>
        <p:spPr>
          <a:xfrm>
            <a:off x="4999618" y="2548618"/>
            <a:ext cx="11136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05</a:t>
            </a:r>
            <a:endParaRPr dirty="0"/>
          </a:p>
        </p:txBody>
      </p:sp>
      <p:sp>
        <p:nvSpPr>
          <p:cNvPr id="558" name="Google Shape;558;p47"/>
          <p:cNvSpPr txBox="1">
            <a:spLocks noGrp="1"/>
          </p:cNvSpPr>
          <p:nvPr>
            <p:ph type="title" idx="21"/>
          </p:nvPr>
        </p:nvSpPr>
        <p:spPr>
          <a:xfrm>
            <a:off x="4996020" y="3551667"/>
            <a:ext cx="11136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06</a:t>
            </a:r>
            <a:endParaRPr dirty="0"/>
          </a:p>
        </p:txBody>
      </p:sp>
      <p:pic>
        <p:nvPicPr>
          <p:cNvPr id="559" name="Google Shape;559;p47"/>
          <p:cNvPicPr preferRelativeResize="0"/>
          <p:nvPr/>
        </p:nvPicPr>
        <p:blipFill rotWithShape="1">
          <a:blip r:embed="rId4">
            <a:alphaModFix/>
          </a:blip>
          <a:srcRect l="33553" r="32232" b="48995"/>
          <a:stretch/>
        </p:blipFill>
        <p:spPr>
          <a:xfrm>
            <a:off x="8690986" y="954223"/>
            <a:ext cx="1113600" cy="929798"/>
          </a:xfrm>
          <a:prstGeom prst="rect">
            <a:avLst/>
          </a:prstGeom>
          <a:noFill/>
          <a:ln>
            <a:noFill/>
          </a:ln>
        </p:spPr>
      </p:pic>
      <p:pic>
        <p:nvPicPr>
          <p:cNvPr id="2" name="Google Shape;536;p47">
            <a:extLst>
              <a:ext uri="{FF2B5EF4-FFF2-40B4-BE49-F238E27FC236}">
                <a16:creationId xmlns:a16="http://schemas.microsoft.com/office/drawing/2014/main" id="{E26C39B1-6E8E-AE79-8465-7357464AC6D3}"/>
              </a:ext>
            </a:extLst>
          </p:cNvPr>
          <p:cNvPicPr preferRelativeResize="0"/>
          <p:nvPr/>
        </p:nvPicPr>
        <p:blipFill rotWithShape="1">
          <a:blip r:embed="rId3">
            <a:alphaModFix amt="19000"/>
          </a:blip>
          <a:srcRect l="23822" r="28542"/>
          <a:stretch/>
        </p:blipFill>
        <p:spPr>
          <a:xfrm>
            <a:off x="3470249" y="4059756"/>
            <a:ext cx="723994" cy="851194"/>
          </a:xfrm>
          <a:prstGeom prst="rect">
            <a:avLst/>
          </a:prstGeom>
          <a:noFill/>
          <a:ln>
            <a:noFill/>
          </a:ln>
        </p:spPr>
      </p:pic>
      <p:sp>
        <p:nvSpPr>
          <p:cNvPr id="3" name="文字方塊 2">
            <a:extLst>
              <a:ext uri="{FF2B5EF4-FFF2-40B4-BE49-F238E27FC236}">
                <a16:creationId xmlns:a16="http://schemas.microsoft.com/office/drawing/2014/main" id="{DCD965B2-F6A6-FF83-FBCA-88A0E0DBA339}"/>
              </a:ext>
            </a:extLst>
          </p:cNvPr>
          <p:cNvSpPr txBox="1"/>
          <p:nvPr/>
        </p:nvSpPr>
        <p:spPr>
          <a:xfrm>
            <a:off x="3543648" y="4233842"/>
            <a:ext cx="768962" cy="461665"/>
          </a:xfrm>
          <a:prstGeom prst="rect">
            <a:avLst/>
          </a:prstGeom>
          <a:noFill/>
        </p:spPr>
        <p:txBody>
          <a:bodyPr wrap="square" rtlCol="0">
            <a:spAutoFit/>
          </a:bodyPr>
          <a:lstStyle/>
          <a:p>
            <a:r>
              <a:rPr lang="en" altLang="zh-TW" sz="2400" b="1" dirty="0">
                <a:solidFill>
                  <a:srgbClr val="8B6F65"/>
                </a:solidFill>
                <a:latin typeface="Merriweather"/>
              </a:rPr>
              <a:t>07</a:t>
            </a:r>
          </a:p>
        </p:txBody>
      </p:sp>
      <p:sp>
        <p:nvSpPr>
          <p:cNvPr id="4" name="文字方塊 3">
            <a:extLst>
              <a:ext uri="{FF2B5EF4-FFF2-40B4-BE49-F238E27FC236}">
                <a16:creationId xmlns:a16="http://schemas.microsoft.com/office/drawing/2014/main" id="{15B88FD6-A449-0843-DDBD-6CA4D60C43C9}"/>
              </a:ext>
            </a:extLst>
          </p:cNvPr>
          <p:cNvSpPr txBox="1"/>
          <p:nvPr/>
        </p:nvSpPr>
        <p:spPr>
          <a:xfrm>
            <a:off x="2875630" y="4201878"/>
            <a:ext cx="3501371" cy="523220"/>
          </a:xfrm>
          <a:prstGeom prst="rect">
            <a:avLst/>
          </a:prstGeom>
          <a:noFill/>
        </p:spPr>
        <p:txBody>
          <a:bodyPr wrap="square" rtlCol="0">
            <a:spAutoFit/>
          </a:bodyPr>
          <a:lstStyle/>
          <a:p>
            <a:pPr algn="ctr">
              <a:buClr>
                <a:schemeClr val="dk1"/>
              </a:buClr>
              <a:buSzPts val="2500"/>
            </a:pPr>
            <a:r>
              <a:rPr lang="zh-TW" altLang="en-US" sz="2800" b="1" dirty="0">
                <a:solidFill>
                  <a:srgbClr val="8B6F65"/>
                </a:solidFill>
                <a:latin typeface="Merriweather"/>
                <a:sym typeface="Merriweather"/>
              </a:rPr>
              <a:t>結論</a:t>
            </a:r>
            <a:endParaRPr lang="en" altLang="zh-TW" sz="2800" b="1" dirty="0">
              <a:solidFill>
                <a:srgbClr val="8B6F65"/>
              </a:solidFill>
              <a:latin typeface="Merriweather"/>
              <a:sym typeface="Merriweathe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oogle Shape;536;p47">
            <a:extLst>
              <a:ext uri="{FF2B5EF4-FFF2-40B4-BE49-F238E27FC236}">
                <a16:creationId xmlns:a16="http://schemas.microsoft.com/office/drawing/2014/main" id="{F456578A-4071-762E-E137-D896DAE8C0CE}"/>
              </a:ext>
            </a:extLst>
          </p:cNvPr>
          <p:cNvPicPr preferRelativeResize="0"/>
          <p:nvPr/>
        </p:nvPicPr>
        <p:blipFill rotWithShape="1">
          <a:blip r:embed="rId2">
            <a:alphaModFix amt="19000"/>
          </a:blip>
          <a:srcRect l="23822" r="28542"/>
          <a:stretch/>
        </p:blipFill>
        <p:spPr>
          <a:xfrm>
            <a:off x="1004368" y="563689"/>
            <a:ext cx="723994" cy="851194"/>
          </a:xfrm>
          <a:prstGeom prst="rect">
            <a:avLst/>
          </a:prstGeom>
          <a:noFill/>
          <a:ln>
            <a:noFill/>
          </a:ln>
        </p:spPr>
      </p:pic>
      <p:sp>
        <p:nvSpPr>
          <p:cNvPr id="5" name="文字方塊 4">
            <a:extLst>
              <a:ext uri="{FF2B5EF4-FFF2-40B4-BE49-F238E27FC236}">
                <a16:creationId xmlns:a16="http://schemas.microsoft.com/office/drawing/2014/main" id="{581D58C9-CB21-954F-2036-7965BEFB3FBD}"/>
              </a:ext>
            </a:extLst>
          </p:cNvPr>
          <p:cNvSpPr txBox="1"/>
          <p:nvPr/>
        </p:nvSpPr>
        <p:spPr>
          <a:xfrm>
            <a:off x="1077767" y="737775"/>
            <a:ext cx="768962" cy="461665"/>
          </a:xfrm>
          <a:prstGeom prst="rect">
            <a:avLst/>
          </a:prstGeom>
          <a:noFill/>
        </p:spPr>
        <p:txBody>
          <a:bodyPr wrap="square" rtlCol="0">
            <a:spAutoFit/>
          </a:bodyPr>
          <a:lstStyle/>
          <a:p>
            <a:r>
              <a:rPr lang="en" altLang="zh-TW" sz="2400" b="1" dirty="0">
                <a:solidFill>
                  <a:srgbClr val="8B6F65"/>
                </a:solidFill>
                <a:latin typeface="Merriweather"/>
              </a:rPr>
              <a:t>07</a:t>
            </a:r>
          </a:p>
        </p:txBody>
      </p:sp>
      <p:sp>
        <p:nvSpPr>
          <p:cNvPr id="7" name="文字方塊 6">
            <a:extLst>
              <a:ext uri="{FF2B5EF4-FFF2-40B4-BE49-F238E27FC236}">
                <a16:creationId xmlns:a16="http://schemas.microsoft.com/office/drawing/2014/main" id="{DCF25827-601E-321E-EDA6-E366F15A07E3}"/>
              </a:ext>
            </a:extLst>
          </p:cNvPr>
          <p:cNvSpPr txBox="1"/>
          <p:nvPr/>
        </p:nvSpPr>
        <p:spPr>
          <a:xfrm>
            <a:off x="529149" y="666120"/>
            <a:ext cx="3501371" cy="646331"/>
          </a:xfrm>
          <a:prstGeom prst="rect">
            <a:avLst/>
          </a:prstGeom>
          <a:noFill/>
        </p:spPr>
        <p:txBody>
          <a:bodyPr wrap="square" rtlCol="0">
            <a:spAutoFit/>
          </a:bodyPr>
          <a:lstStyle/>
          <a:p>
            <a:pPr algn="ctr"/>
            <a:r>
              <a:rPr lang="zh-TW" altLang="en-US" sz="3600" b="1" dirty="0">
                <a:solidFill>
                  <a:srgbClr val="8B6F65"/>
                </a:solidFill>
                <a:latin typeface="Merriweather"/>
              </a:rPr>
              <a:t>結論</a:t>
            </a:r>
            <a:endParaRPr lang="en" altLang="zh-TW" sz="3600" b="1" dirty="0">
              <a:solidFill>
                <a:srgbClr val="8B6F65"/>
              </a:solidFill>
              <a:latin typeface="Merriweather"/>
            </a:endParaRPr>
          </a:p>
        </p:txBody>
      </p:sp>
      <p:sp>
        <p:nvSpPr>
          <p:cNvPr id="6" name="Rectangle 6">
            <a:extLst>
              <a:ext uri="{FF2B5EF4-FFF2-40B4-BE49-F238E27FC236}">
                <a16:creationId xmlns:a16="http://schemas.microsoft.com/office/drawing/2014/main" id="{109E1442-1D0E-4ABC-235D-20D5C1E250AC}"/>
              </a:ext>
            </a:extLst>
          </p:cNvPr>
          <p:cNvSpPr>
            <a:spLocks noChangeArrowheads="1"/>
          </p:cNvSpPr>
          <p:nvPr/>
        </p:nvSpPr>
        <p:spPr bwMode="auto">
          <a:xfrm>
            <a:off x="2121647" y="416728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8" name="Rectangle 7">
            <a:extLst>
              <a:ext uri="{FF2B5EF4-FFF2-40B4-BE49-F238E27FC236}">
                <a16:creationId xmlns:a16="http://schemas.microsoft.com/office/drawing/2014/main" id="{2202E636-4713-9E28-815E-580F7F556C40}"/>
              </a:ext>
            </a:extLst>
          </p:cNvPr>
          <p:cNvSpPr>
            <a:spLocks noChangeArrowheads="1"/>
          </p:cNvSpPr>
          <p:nvPr/>
        </p:nvSpPr>
        <p:spPr bwMode="auto">
          <a:xfrm>
            <a:off x="2121647" y="9725119"/>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11" name="文字方塊 10">
            <a:extLst>
              <a:ext uri="{FF2B5EF4-FFF2-40B4-BE49-F238E27FC236}">
                <a16:creationId xmlns:a16="http://schemas.microsoft.com/office/drawing/2014/main" id="{9638813E-2C95-06C0-53AC-E26EBF10612C}"/>
              </a:ext>
            </a:extLst>
          </p:cNvPr>
          <p:cNvSpPr txBox="1"/>
          <p:nvPr/>
        </p:nvSpPr>
        <p:spPr>
          <a:xfrm>
            <a:off x="1004368" y="1582047"/>
            <a:ext cx="6798235" cy="2662267"/>
          </a:xfrm>
          <a:prstGeom prst="rect">
            <a:avLst/>
          </a:prstGeom>
          <a:noFill/>
        </p:spPr>
        <p:txBody>
          <a:bodyPr wrap="square" rtlCol="0">
            <a:spAutoFit/>
          </a:bodyPr>
          <a:lstStyle/>
          <a:p>
            <a:pPr>
              <a:lnSpc>
                <a:spcPct val="150000"/>
              </a:lnSpc>
            </a:pPr>
            <a:r>
              <a:rPr lang="zh-TW" altLang="en-US" kern="100" dirty="0">
                <a:latin typeface="Times New Roman" panose="02020603050405020304" pitchFamily="18" charset="0"/>
                <a:ea typeface="標楷體" panose="03000509000000000000" pitchFamily="65" charset="-120"/>
                <a:cs typeface="標楷體" panose="03000509000000000000" pitchFamily="65" charset="-120"/>
              </a:rPr>
              <a:t>          </a:t>
            </a:r>
            <a:r>
              <a:rPr lang="zh-TW" altLang="zh-TW" kern="100" dirty="0">
                <a:effectLst/>
                <a:latin typeface="Times New Roman" panose="02020603050405020304" pitchFamily="18" charset="0"/>
                <a:ea typeface="標楷體" panose="03000509000000000000" pitchFamily="65" charset="-120"/>
                <a:cs typeface="標楷體" panose="03000509000000000000" pitchFamily="65" charset="-120"/>
              </a:rPr>
              <a:t>經過大一以及這學期前半段課堂上在網路上的練習以及考試，無論是在</a:t>
            </a:r>
            <a:r>
              <a:rPr lang="en-US" altLang="zh-TW" kern="100" dirty="0">
                <a:effectLst/>
                <a:latin typeface="標楷體" panose="03000509000000000000" pitchFamily="65" charset="-120"/>
                <a:ea typeface="標楷體" panose="03000509000000000000" pitchFamily="65" charset="-120"/>
                <a:cs typeface="標楷體" panose="03000509000000000000" pitchFamily="65" charset="-120"/>
              </a:rPr>
              <a:t>Arduino</a:t>
            </a:r>
            <a:r>
              <a:rPr lang="zh-TW" altLang="zh-TW" kern="100" dirty="0">
                <a:effectLst/>
                <a:latin typeface="Times New Roman" panose="02020603050405020304" pitchFamily="18" charset="0"/>
                <a:ea typeface="標楷體" panose="03000509000000000000" pitchFamily="65" charset="-120"/>
                <a:cs typeface="標楷體" panose="03000509000000000000" pitchFamily="65" charset="-120"/>
              </a:rPr>
              <a:t>的元件上的使用，又或是程式碼的撰寫及運用都有了明顯的進步。而這學期我們必須要用實體的</a:t>
            </a:r>
            <a:r>
              <a:rPr lang="en-US" altLang="zh-TW" kern="100" dirty="0">
                <a:effectLst/>
                <a:latin typeface="Times New Roman" panose="02020603050405020304" pitchFamily="18" charset="0"/>
                <a:ea typeface="標楷體" panose="03000509000000000000" pitchFamily="65" charset="-120"/>
                <a:cs typeface="標楷體" panose="03000509000000000000" pitchFamily="65" charset="-120"/>
              </a:rPr>
              <a:t>Arduino</a:t>
            </a:r>
            <a:r>
              <a:rPr lang="zh-TW" altLang="zh-TW" kern="100" dirty="0">
                <a:effectLst/>
                <a:latin typeface="Times New Roman" panose="02020603050405020304" pitchFamily="18" charset="0"/>
                <a:ea typeface="標楷體" panose="03000509000000000000" pitchFamily="65" charset="-120"/>
                <a:cs typeface="標楷體" panose="03000509000000000000" pitchFamily="65" charset="-120"/>
              </a:rPr>
              <a:t>來製作專題。從自己想主題、到線路連接以及程式和手機</a:t>
            </a:r>
            <a:r>
              <a:rPr lang="en-US" altLang="zh-TW" kern="100" dirty="0">
                <a:effectLst/>
                <a:latin typeface="Times New Roman" panose="02020603050405020304" pitchFamily="18" charset="0"/>
                <a:ea typeface="標楷體" panose="03000509000000000000" pitchFamily="65" charset="-120"/>
                <a:cs typeface="標楷體" panose="03000509000000000000" pitchFamily="65" charset="-120"/>
              </a:rPr>
              <a:t>APP</a:t>
            </a:r>
            <a:r>
              <a:rPr lang="zh-TW" altLang="zh-TW" kern="100" dirty="0">
                <a:effectLst/>
                <a:latin typeface="Times New Roman" panose="02020603050405020304" pitchFamily="18" charset="0"/>
                <a:ea typeface="標楷體" panose="03000509000000000000" pitchFamily="65" charset="-120"/>
                <a:cs typeface="標楷體" panose="03000509000000000000" pitchFamily="65" charset="-120"/>
              </a:rPr>
              <a:t>的設計，都多少有遇到一些困難，但經由小組內的討論以及網路上資料的幫助，最終也順利完成了此專題。雖然</a:t>
            </a:r>
            <a:r>
              <a:rPr lang="zh-TW" altLang="zh-TW" kern="100" dirty="0">
                <a:latin typeface="Times New Roman" panose="02020603050405020304" pitchFamily="18" charset="0"/>
                <a:ea typeface="標楷體" panose="03000509000000000000" pitchFamily="65" charset="-120"/>
              </a:rPr>
              <a:t>跟</a:t>
            </a:r>
            <a:r>
              <a:rPr lang="zh-TW" altLang="zh-TW" kern="100" dirty="0">
                <a:effectLst/>
                <a:latin typeface="Times New Roman" panose="02020603050405020304" pitchFamily="18" charset="0"/>
                <a:ea typeface="標楷體" panose="03000509000000000000" pitchFamily="65" charset="-120"/>
                <a:cs typeface="標楷體" panose="03000509000000000000" pitchFamily="65" charset="-120"/>
              </a:rPr>
              <a:t>我們預先想好的有些許的不同，製作的方面也還有能夠進步的空間，但經過了這次專題的實作我們有了更豐富的經驗能幫助我們在未來有相關作業時完成的更加完美。</a:t>
            </a:r>
            <a:endParaRPr lang="zh-TW" altLang="zh-TW" kern="100" dirty="0">
              <a:effectLst/>
              <a:latin typeface="Times New Roman" panose="02020603050405020304" pitchFamily="18" charset="0"/>
              <a:ea typeface="標楷體" panose="03000509000000000000" pitchFamily="65" charset="-120"/>
            </a:endParaRPr>
          </a:p>
          <a:p>
            <a:endParaRPr lang="zh-TW" altLang="en-US" dirty="0"/>
          </a:p>
        </p:txBody>
      </p:sp>
    </p:spTree>
    <p:extLst>
      <p:ext uri="{BB962C8B-B14F-4D97-AF65-F5344CB8AC3E}">
        <p14:creationId xmlns:p14="http://schemas.microsoft.com/office/powerpoint/2010/main" val="28702950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a:extLst>
              <a:ext uri="{FF2B5EF4-FFF2-40B4-BE49-F238E27FC236}">
                <a16:creationId xmlns:a16="http://schemas.microsoft.com/office/drawing/2014/main" id="{2B3A3910-63D2-89D4-82A7-BBDA57ECC271}"/>
              </a:ext>
            </a:extLst>
          </p:cNvPr>
          <p:cNvSpPr>
            <a:spLocks noGrp="1"/>
          </p:cNvSpPr>
          <p:nvPr>
            <p:ph type="body" idx="1"/>
          </p:nvPr>
        </p:nvSpPr>
        <p:spPr>
          <a:xfrm>
            <a:off x="3754635" y="2105585"/>
            <a:ext cx="1634729" cy="932329"/>
          </a:xfrm>
        </p:spPr>
        <p:txBody>
          <a:bodyPr/>
          <a:lstStyle/>
          <a:p>
            <a:pPr marL="165100" indent="0">
              <a:buNone/>
            </a:pPr>
            <a:r>
              <a:rPr lang="en-US" altLang="zh-TW" sz="5400" dirty="0"/>
              <a:t>END</a:t>
            </a:r>
            <a:endParaRPr lang="zh-TW" altLang="en-US" sz="5400" dirty="0"/>
          </a:p>
        </p:txBody>
      </p:sp>
    </p:spTree>
    <p:extLst>
      <p:ext uri="{BB962C8B-B14F-4D97-AF65-F5344CB8AC3E}">
        <p14:creationId xmlns:p14="http://schemas.microsoft.com/office/powerpoint/2010/main" val="14456697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83"/>
        <p:cNvGrpSpPr/>
        <p:nvPr/>
      </p:nvGrpSpPr>
      <p:grpSpPr>
        <a:xfrm>
          <a:off x="0" y="0"/>
          <a:ext cx="0" cy="0"/>
          <a:chOff x="0" y="0"/>
          <a:chExt cx="0" cy="0"/>
        </a:xfrm>
      </p:grpSpPr>
      <p:pic>
        <p:nvPicPr>
          <p:cNvPr id="2" name="Google Shape;536;p47">
            <a:extLst>
              <a:ext uri="{FF2B5EF4-FFF2-40B4-BE49-F238E27FC236}">
                <a16:creationId xmlns:a16="http://schemas.microsoft.com/office/drawing/2014/main" id="{BBDCC914-14C2-E720-E984-3C37219CCA06}"/>
              </a:ext>
            </a:extLst>
          </p:cNvPr>
          <p:cNvPicPr preferRelativeResize="0"/>
          <p:nvPr/>
        </p:nvPicPr>
        <p:blipFill rotWithShape="1">
          <a:blip r:embed="rId4">
            <a:alphaModFix amt="19000"/>
          </a:blip>
          <a:srcRect l="23822" r="28542"/>
          <a:stretch/>
        </p:blipFill>
        <p:spPr>
          <a:xfrm>
            <a:off x="850092" y="480018"/>
            <a:ext cx="723994" cy="851194"/>
          </a:xfrm>
          <a:prstGeom prst="rect">
            <a:avLst/>
          </a:prstGeom>
          <a:noFill/>
          <a:ln>
            <a:noFill/>
          </a:ln>
        </p:spPr>
      </p:pic>
      <p:sp>
        <p:nvSpPr>
          <p:cNvPr id="3" name="Google Shape;542;p47">
            <a:extLst>
              <a:ext uri="{FF2B5EF4-FFF2-40B4-BE49-F238E27FC236}">
                <a16:creationId xmlns:a16="http://schemas.microsoft.com/office/drawing/2014/main" id="{2A79D920-CD17-64A0-FB80-B78D9836726D}"/>
              </a:ext>
            </a:extLst>
          </p:cNvPr>
          <p:cNvSpPr txBox="1">
            <a:spLocks/>
          </p:cNvSpPr>
          <p:nvPr/>
        </p:nvSpPr>
        <p:spPr>
          <a:xfrm>
            <a:off x="1212089" y="749742"/>
            <a:ext cx="4130828" cy="3714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zh-TW" altLang="en-US" sz="3600" b="1" dirty="0">
                <a:solidFill>
                  <a:srgbClr val="8B6F65"/>
                </a:solidFill>
                <a:latin typeface="Merriweather"/>
                <a:sym typeface="Merriweather"/>
              </a:rPr>
              <a:t>研究</a:t>
            </a:r>
            <a:r>
              <a:rPr lang="zh-TW" altLang="en-US" sz="3600" b="1" dirty="0">
                <a:solidFill>
                  <a:srgbClr val="8B6F65"/>
                </a:solidFill>
                <a:latin typeface="Merriweather"/>
              </a:rPr>
              <a:t>動機與技術</a:t>
            </a:r>
            <a:endParaRPr lang="en-US" sz="3600" b="1" dirty="0">
              <a:solidFill>
                <a:srgbClr val="8B6F65"/>
              </a:solidFill>
              <a:latin typeface="Merriweather"/>
            </a:endParaRPr>
          </a:p>
        </p:txBody>
      </p:sp>
      <p:sp>
        <p:nvSpPr>
          <p:cNvPr id="4" name="Google Shape;554;p47">
            <a:extLst>
              <a:ext uri="{FF2B5EF4-FFF2-40B4-BE49-F238E27FC236}">
                <a16:creationId xmlns:a16="http://schemas.microsoft.com/office/drawing/2014/main" id="{9989259D-32A0-69BC-A382-DAD384D30252}"/>
              </a:ext>
            </a:extLst>
          </p:cNvPr>
          <p:cNvSpPr txBox="1">
            <a:spLocks/>
          </p:cNvSpPr>
          <p:nvPr/>
        </p:nvSpPr>
        <p:spPr>
          <a:xfrm>
            <a:off x="599824" y="719915"/>
            <a:ext cx="1113600" cy="3714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2400" b="1" dirty="0">
                <a:solidFill>
                  <a:srgbClr val="8B6F65"/>
                </a:solidFill>
                <a:latin typeface="Merriweather"/>
              </a:rPr>
              <a:t>01</a:t>
            </a:r>
          </a:p>
        </p:txBody>
      </p:sp>
      <p:sp>
        <p:nvSpPr>
          <p:cNvPr id="7" name="文字方塊 6">
            <a:extLst>
              <a:ext uri="{FF2B5EF4-FFF2-40B4-BE49-F238E27FC236}">
                <a16:creationId xmlns:a16="http://schemas.microsoft.com/office/drawing/2014/main" id="{AAA3B964-E5F2-A866-938A-F6111E9D8744}"/>
              </a:ext>
            </a:extLst>
          </p:cNvPr>
          <p:cNvSpPr txBox="1"/>
          <p:nvPr/>
        </p:nvSpPr>
        <p:spPr>
          <a:xfrm>
            <a:off x="790328" y="1313309"/>
            <a:ext cx="6533688" cy="1860061"/>
          </a:xfrm>
          <a:prstGeom prst="rect">
            <a:avLst/>
          </a:prstGeom>
          <a:noFill/>
        </p:spPr>
        <p:txBody>
          <a:bodyPr wrap="square" rtlCol="0">
            <a:spAutoFit/>
          </a:bodyPr>
          <a:lstStyle/>
          <a:p>
            <a:pPr algn="just"/>
            <a:r>
              <a:rPr lang="en-US" altLang="zh-TW" sz="1800" b="1" i="1" dirty="0">
                <a:latin typeface="DFKai-SB" panose="03000509000000000000" pitchFamily="65" charset="-120"/>
                <a:ea typeface="DFKai-SB" panose="03000509000000000000" pitchFamily="65" charset="-120"/>
              </a:rPr>
              <a:t>1</a:t>
            </a:r>
            <a:r>
              <a:rPr lang="zh-TW" altLang="en-US" sz="1800" b="1" i="1" dirty="0">
                <a:latin typeface="DFKai-SB" panose="03000509000000000000" pitchFamily="65" charset="-120"/>
                <a:ea typeface="DFKai-SB" panose="03000509000000000000" pitchFamily="65" charset="-120"/>
              </a:rPr>
              <a:t>背景與研究動機</a:t>
            </a:r>
            <a:r>
              <a:rPr lang="en-US" altLang="zh-TW" sz="1800" b="1" i="1" dirty="0">
                <a:latin typeface="DFKai-SB" panose="03000509000000000000" pitchFamily="65" charset="-120"/>
                <a:ea typeface="DFKai-SB" panose="03000509000000000000" pitchFamily="65" charset="-120"/>
              </a:rPr>
              <a:t>:</a:t>
            </a:r>
          </a:p>
          <a:p>
            <a:pPr algn="just">
              <a:lnSpc>
                <a:spcPct val="150000"/>
              </a:lnSpc>
            </a:pPr>
            <a:r>
              <a:rPr lang="zh-TW" altLang="en-US" sz="1800" b="1" i="1" dirty="0">
                <a:solidFill>
                  <a:schemeClr val="accent2">
                    <a:lumMod val="10000"/>
                  </a:schemeClr>
                </a:solidFill>
                <a:latin typeface="DFKai-SB" panose="03000509000000000000" pitchFamily="65" charset="-120"/>
                <a:ea typeface="DFKai-SB" panose="03000509000000000000" pitchFamily="65" charset="-120"/>
              </a:rPr>
              <a:t>    </a:t>
            </a:r>
            <a:r>
              <a:rPr lang="zh-TW" altLang="en-US" sz="1200" b="0" i="0" u="none" strike="noStrike" dirty="0">
                <a:solidFill>
                  <a:schemeClr val="accent2">
                    <a:lumMod val="10000"/>
                  </a:schemeClr>
                </a:solidFill>
                <a:effectLst/>
                <a:latin typeface="DFKai-SB" panose="03000509000000000000" pitchFamily="65" charset="-120"/>
                <a:ea typeface="DFKai-SB" panose="03000509000000000000" pitchFamily="65" charset="-120"/>
              </a:rPr>
              <a:t>在現今高齡化的社會中，住家中又常常將熱水器安裝在不通風之處進而發生許多無法挽回的遺憾。由於一氧化碳是一種無色無味的氣體，</a:t>
            </a:r>
            <a:r>
              <a:rPr lang="zh-TW" altLang="en-US" sz="1200" b="0" i="0" u="none" strike="noStrike" dirty="0">
                <a:solidFill>
                  <a:srgbClr val="FF0000"/>
                </a:solidFill>
                <a:effectLst/>
                <a:latin typeface="DFKai-SB" panose="03000509000000000000" pitchFamily="65" charset="-120"/>
                <a:ea typeface="DFKai-SB" panose="03000509000000000000" pitchFamily="65" charset="-120"/>
              </a:rPr>
              <a:t>受害者包括他的家人時常會忽略它的危害，中毒後的症狀也不易被察覺。</a:t>
            </a:r>
            <a:r>
              <a:rPr lang="zh-TW" altLang="en-US" sz="1200" dirty="0">
                <a:solidFill>
                  <a:schemeClr val="bg1">
                    <a:lumMod val="10000"/>
                  </a:schemeClr>
                </a:solidFill>
                <a:latin typeface="DFKai-SB" panose="03000509000000000000" pitchFamily="65" charset="-120"/>
                <a:ea typeface="DFKai-SB" panose="03000509000000000000" pitchFamily="65" charset="-120"/>
              </a:rPr>
              <a:t>因此</a:t>
            </a:r>
            <a:r>
              <a:rPr lang="zh-TW" altLang="en-US" sz="1200" dirty="0">
                <a:latin typeface="DFKai-SB" panose="03000509000000000000" pitchFamily="65" charset="-120"/>
                <a:ea typeface="DFKai-SB" panose="03000509000000000000" pitchFamily="65" charset="-120"/>
              </a:rPr>
              <a:t>許多家庭會在家中安裝一些相關的裝置來偵測這些有害的氣體。</a:t>
            </a:r>
            <a:r>
              <a:rPr lang="zh-TW" altLang="en-US" sz="1200" b="0" i="0" u="none" strike="noStrike" dirty="0">
                <a:solidFill>
                  <a:srgbClr val="FF0000"/>
                </a:solidFill>
                <a:effectLst/>
                <a:latin typeface="DFKai-SB" panose="03000509000000000000" pitchFamily="65" charset="-120"/>
                <a:ea typeface="DFKai-SB" panose="03000509000000000000" pitchFamily="65" charset="-120"/>
              </a:rPr>
              <a:t>當家中有過多有害氣體時設備就會產生警告讓家中的人提高警覺，讓家中的人能盡早判斷家中發生了什麼事並趕緊設法解決。</a:t>
            </a:r>
            <a:endParaRPr lang="zh-TW" altLang="en-US" sz="1200" b="0" dirty="0">
              <a:solidFill>
                <a:srgbClr val="FF0000"/>
              </a:solidFill>
              <a:effectLst/>
            </a:endParaRPr>
          </a:p>
        </p:txBody>
      </p:sp>
      <p:sp>
        <p:nvSpPr>
          <p:cNvPr id="9" name="文字方塊 8">
            <a:extLst>
              <a:ext uri="{FF2B5EF4-FFF2-40B4-BE49-F238E27FC236}">
                <a16:creationId xmlns:a16="http://schemas.microsoft.com/office/drawing/2014/main" id="{ECEA6880-93EA-D9B6-4563-9CA1DF1147FD}"/>
              </a:ext>
            </a:extLst>
          </p:cNvPr>
          <p:cNvSpPr txBox="1"/>
          <p:nvPr/>
        </p:nvSpPr>
        <p:spPr>
          <a:xfrm>
            <a:off x="790328" y="3250927"/>
            <a:ext cx="6533688" cy="1444883"/>
          </a:xfrm>
          <a:prstGeom prst="rect">
            <a:avLst/>
          </a:prstGeom>
          <a:noFill/>
        </p:spPr>
        <p:txBody>
          <a:bodyPr wrap="square">
            <a:spAutoFit/>
          </a:bodyPr>
          <a:lstStyle/>
          <a:p>
            <a:pPr algn="just"/>
            <a:r>
              <a:rPr lang="en-US" altLang="zh-TW" sz="1800" b="1" i="1" dirty="0">
                <a:latin typeface="DFKai-SB" panose="03000509000000000000" pitchFamily="65" charset="-120"/>
                <a:ea typeface="DFKai-SB" panose="03000509000000000000" pitchFamily="65" charset="-120"/>
              </a:rPr>
              <a:t>2.</a:t>
            </a:r>
            <a:r>
              <a:rPr lang="zh-TW" altLang="en-US" sz="1800" b="1" i="1" dirty="0">
                <a:latin typeface="DFKai-SB" panose="03000509000000000000" pitchFamily="65" charset="-120"/>
                <a:ea typeface="DFKai-SB" panose="03000509000000000000" pitchFamily="65" charset="-120"/>
              </a:rPr>
              <a:t>相關研究及目的</a:t>
            </a:r>
            <a:r>
              <a:rPr lang="en-US" altLang="zh-TW" sz="1800" b="1" i="1" dirty="0">
                <a:latin typeface="DFKai-SB" panose="03000509000000000000" pitchFamily="65" charset="-120"/>
                <a:ea typeface="DFKai-SB" panose="03000509000000000000" pitchFamily="65" charset="-120"/>
              </a:rPr>
              <a:t>:</a:t>
            </a:r>
          </a:p>
          <a:p>
            <a:pPr indent="457200" algn="just">
              <a:lnSpc>
                <a:spcPct val="150000"/>
              </a:lnSpc>
            </a:pPr>
            <a:r>
              <a:rPr lang="zh-TW" altLang="zh-TW" sz="1200" dirty="0">
                <a:solidFill>
                  <a:schemeClr val="accent2">
                    <a:lumMod val="10000"/>
                  </a:schemeClr>
                </a:solidFill>
                <a:latin typeface="DFKai-SB" panose="03000509000000000000" pitchFamily="65" charset="-120"/>
                <a:ea typeface="DFKai-SB" panose="03000509000000000000" pitchFamily="65" charset="-120"/>
              </a:rPr>
              <a:t>而此研究是為了能</a:t>
            </a:r>
            <a:r>
              <a:rPr lang="zh-TW" altLang="zh-TW" sz="1200" dirty="0">
                <a:solidFill>
                  <a:srgbClr val="FF0000"/>
                </a:solidFill>
                <a:latin typeface="DFKai-SB" panose="03000509000000000000" pitchFamily="65" charset="-120"/>
                <a:ea typeface="DFKai-SB" panose="03000509000000000000" pitchFamily="65" charset="-120"/>
              </a:rPr>
              <a:t>設計出一個含有更多功能的檢測器與警報器</a:t>
            </a:r>
            <a:r>
              <a:rPr lang="zh-TW" altLang="zh-TW" sz="1200" dirty="0">
                <a:solidFill>
                  <a:schemeClr val="accent2">
                    <a:lumMod val="10000"/>
                  </a:schemeClr>
                </a:solidFill>
                <a:latin typeface="DFKai-SB" panose="03000509000000000000" pitchFamily="65" charset="-120"/>
                <a:ea typeface="DFKai-SB" panose="03000509000000000000" pitchFamily="65" charset="-120"/>
              </a:rPr>
              <a:t>，當檢測出有危險的氣體或空氣的品質不良時，不只能</a:t>
            </a:r>
            <a:r>
              <a:rPr lang="zh-TW" altLang="zh-TW" sz="1200" dirty="0">
                <a:solidFill>
                  <a:srgbClr val="FF0000"/>
                </a:solidFill>
                <a:latin typeface="DFKai-SB" panose="03000509000000000000" pitchFamily="65" charset="-120"/>
                <a:ea typeface="DFKai-SB" panose="03000509000000000000" pitchFamily="65" charset="-120"/>
              </a:rPr>
              <a:t>透過面板來得知危險氣體</a:t>
            </a:r>
            <a:r>
              <a:rPr lang="zh-TW" altLang="en-US" sz="1200" dirty="0">
                <a:solidFill>
                  <a:srgbClr val="FF0000"/>
                </a:solidFill>
                <a:latin typeface="DFKai-SB" panose="03000509000000000000" pitchFamily="65" charset="-120"/>
                <a:ea typeface="DFKai-SB" panose="03000509000000000000" pitchFamily="65" charset="-120"/>
              </a:rPr>
              <a:t>的濃度以及是否在安全範圍</a:t>
            </a:r>
            <a:r>
              <a:rPr lang="zh-TW" altLang="zh-TW" sz="1200" dirty="0">
                <a:solidFill>
                  <a:schemeClr val="accent2">
                    <a:lumMod val="10000"/>
                  </a:schemeClr>
                </a:solidFill>
                <a:latin typeface="DFKai-SB" panose="03000509000000000000" pitchFamily="65" charset="-120"/>
                <a:ea typeface="DFKai-SB" panose="03000509000000000000" pitchFamily="65" charset="-120"/>
              </a:rPr>
              <a:t>，同時也能在連接藍芽的手機上啟動警告來提醒人們並讓使用者</a:t>
            </a:r>
            <a:r>
              <a:rPr lang="zh-TW" altLang="zh-TW" sz="1200" dirty="0">
                <a:solidFill>
                  <a:srgbClr val="FF0000"/>
                </a:solidFill>
                <a:latin typeface="DFKai-SB" panose="03000509000000000000" pitchFamily="65" charset="-120"/>
                <a:ea typeface="DFKai-SB" panose="03000509000000000000" pitchFamily="65" charset="-120"/>
              </a:rPr>
              <a:t>利用</a:t>
            </a:r>
            <a:r>
              <a:rPr lang="en-US" altLang="zh-TW" sz="1200" dirty="0">
                <a:solidFill>
                  <a:srgbClr val="FF0000"/>
                </a:solidFill>
                <a:latin typeface="DFKai-SB" panose="03000509000000000000" pitchFamily="65" charset="-120"/>
                <a:ea typeface="DFKai-SB" panose="03000509000000000000" pitchFamily="65" charset="-120"/>
              </a:rPr>
              <a:t>APP</a:t>
            </a:r>
            <a:r>
              <a:rPr lang="zh-TW" altLang="zh-TW" sz="1200" dirty="0">
                <a:solidFill>
                  <a:srgbClr val="FF0000"/>
                </a:solidFill>
                <a:latin typeface="DFKai-SB" panose="03000509000000000000" pitchFamily="65" charset="-120"/>
                <a:ea typeface="DFKai-SB" panose="03000509000000000000" pitchFamily="65" charset="-120"/>
              </a:rPr>
              <a:t>來</a:t>
            </a:r>
            <a:r>
              <a:rPr lang="zh-TW" altLang="en-US" sz="1200" dirty="0">
                <a:solidFill>
                  <a:srgbClr val="FF0000"/>
                </a:solidFill>
                <a:latin typeface="DFKai-SB" panose="03000509000000000000" pitchFamily="65" charset="-120"/>
                <a:ea typeface="DFKai-SB" panose="03000509000000000000" pitchFamily="65" charset="-120"/>
              </a:rPr>
              <a:t>即</a:t>
            </a:r>
            <a:r>
              <a:rPr lang="zh-TW" altLang="zh-TW" sz="1200" dirty="0">
                <a:solidFill>
                  <a:srgbClr val="FF0000"/>
                </a:solidFill>
                <a:latin typeface="DFKai-SB" panose="03000509000000000000" pitchFamily="65" charset="-120"/>
                <a:ea typeface="DFKai-SB" panose="03000509000000000000" pitchFamily="65" charset="-120"/>
              </a:rPr>
              <a:t>時得知家裡面</a:t>
            </a:r>
            <a:r>
              <a:rPr lang="zh-TW" altLang="en-US" sz="1200" dirty="0">
                <a:solidFill>
                  <a:srgbClr val="FF0000"/>
                </a:solidFill>
                <a:latin typeface="DFKai-SB" panose="03000509000000000000" pitchFamily="65" charset="-120"/>
                <a:ea typeface="DFKai-SB" panose="03000509000000000000" pitchFamily="65" charset="-120"/>
              </a:rPr>
              <a:t>的</a:t>
            </a:r>
            <a:r>
              <a:rPr lang="zh-TW" altLang="zh-TW" sz="1200" dirty="0">
                <a:solidFill>
                  <a:srgbClr val="FF0000"/>
                </a:solidFill>
                <a:latin typeface="DFKai-SB" panose="03000509000000000000" pitchFamily="65" charset="-120"/>
                <a:ea typeface="DFKai-SB" panose="03000509000000000000" pitchFamily="65" charset="-120"/>
              </a:rPr>
              <a:t>狀況</a:t>
            </a:r>
            <a:r>
              <a:rPr lang="zh-TW" altLang="en-US" sz="1200" dirty="0">
                <a:solidFill>
                  <a:schemeClr val="accent2">
                    <a:lumMod val="10000"/>
                  </a:schemeClr>
                </a:solidFill>
                <a:latin typeface="DFKai-SB" panose="03000509000000000000" pitchFamily="65" charset="-120"/>
                <a:ea typeface="DFKai-SB" panose="03000509000000000000" pitchFamily="65" charset="-120"/>
              </a:rPr>
              <a:t>，</a:t>
            </a:r>
            <a:r>
              <a:rPr lang="zh-TW" altLang="zh-TW" sz="1200" dirty="0">
                <a:solidFill>
                  <a:schemeClr val="accent2">
                    <a:lumMod val="10000"/>
                  </a:schemeClr>
                </a:solidFill>
                <a:latin typeface="DFKai-SB" panose="03000509000000000000" pitchFamily="65" charset="-120"/>
                <a:ea typeface="DFKai-SB" panose="03000509000000000000" pitchFamily="65" charset="-120"/>
              </a:rPr>
              <a:t>並能盡快判斷是否有危險。</a:t>
            </a:r>
            <a:endParaRPr lang="zh-TW" altLang="en-US" sz="1200" dirty="0">
              <a:solidFill>
                <a:schemeClr val="accent2">
                  <a:lumMod val="10000"/>
                </a:schemeClr>
              </a:solidFill>
              <a:latin typeface="DFKai-SB" panose="03000509000000000000" pitchFamily="65" charset="-120"/>
              <a:ea typeface="DFKai-SB" panose="03000509000000000000" pitchFamily="65" charset="-120"/>
            </a:endParaRPr>
          </a:p>
        </p:txBody>
      </p:sp>
    </p:spTree>
  </p:cSld>
  <p:clrMapOvr>
    <a:overrideClrMapping bg1="lt1" tx1="dk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83"/>
        <p:cNvGrpSpPr/>
        <p:nvPr/>
      </p:nvGrpSpPr>
      <p:grpSpPr>
        <a:xfrm>
          <a:off x="0" y="0"/>
          <a:ext cx="0" cy="0"/>
          <a:chOff x="0" y="0"/>
          <a:chExt cx="0" cy="0"/>
        </a:xfrm>
      </p:grpSpPr>
      <p:pic>
        <p:nvPicPr>
          <p:cNvPr id="2" name="Google Shape;536;p47">
            <a:extLst>
              <a:ext uri="{FF2B5EF4-FFF2-40B4-BE49-F238E27FC236}">
                <a16:creationId xmlns:a16="http://schemas.microsoft.com/office/drawing/2014/main" id="{BBDCC914-14C2-E720-E984-3C37219CCA06}"/>
              </a:ext>
            </a:extLst>
          </p:cNvPr>
          <p:cNvPicPr preferRelativeResize="0"/>
          <p:nvPr/>
        </p:nvPicPr>
        <p:blipFill rotWithShape="1">
          <a:blip r:embed="rId3">
            <a:alphaModFix amt="19000"/>
          </a:blip>
          <a:srcRect l="23822" r="28542"/>
          <a:stretch/>
        </p:blipFill>
        <p:spPr>
          <a:xfrm>
            <a:off x="850092" y="480018"/>
            <a:ext cx="723994" cy="851194"/>
          </a:xfrm>
          <a:prstGeom prst="rect">
            <a:avLst/>
          </a:prstGeom>
          <a:noFill/>
          <a:ln>
            <a:noFill/>
          </a:ln>
        </p:spPr>
      </p:pic>
      <p:sp>
        <p:nvSpPr>
          <p:cNvPr id="3" name="Google Shape;542;p47">
            <a:extLst>
              <a:ext uri="{FF2B5EF4-FFF2-40B4-BE49-F238E27FC236}">
                <a16:creationId xmlns:a16="http://schemas.microsoft.com/office/drawing/2014/main" id="{2A79D920-CD17-64A0-FB80-B78D9836726D}"/>
              </a:ext>
            </a:extLst>
          </p:cNvPr>
          <p:cNvSpPr txBox="1">
            <a:spLocks/>
          </p:cNvSpPr>
          <p:nvPr/>
        </p:nvSpPr>
        <p:spPr>
          <a:xfrm>
            <a:off x="1415337" y="689480"/>
            <a:ext cx="3604898" cy="3714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zh-TW" altLang="en-US" sz="3600" b="1" dirty="0">
                <a:solidFill>
                  <a:srgbClr val="8B6F65"/>
                </a:solidFill>
                <a:latin typeface="Merriweather"/>
                <a:sym typeface="Merriweather"/>
              </a:rPr>
              <a:t>研究</a:t>
            </a:r>
            <a:r>
              <a:rPr lang="zh-TW" altLang="en-US" sz="3600" b="1" dirty="0">
                <a:solidFill>
                  <a:srgbClr val="8B6F65"/>
                </a:solidFill>
                <a:latin typeface="Merriweather"/>
              </a:rPr>
              <a:t>動機與技術</a:t>
            </a:r>
            <a:endParaRPr lang="en-US" sz="3600" b="1" dirty="0">
              <a:solidFill>
                <a:srgbClr val="8B6F65"/>
              </a:solidFill>
              <a:latin typeface="Merriweather"/>
            </a:endParaRPr>
          </a:p>
        </p:txBody>
      </p:sp>
      <p:sp>
        <p:nvSpPr>
          <p:cNvPr id="4" name="Google Shape;554;p47">
            <a:extLst>
              <a:ext uri="{FF2B5EF4-FFF2-40B4-BE49-F238E27FC236}">
                <a16:creationId xmlns:a16="http://schemas.microsoft.com/office/drawing/2014/main" id="{9989259D-32A0-69BC-A382-DAD384D30252}"/>
              </a:ext>
            </a:extLst>
          </p:cNvPr>
          <p:cNvSpPr txBox="1">
            <a:spLocks/>
          </p:cNvSpPr>
          <p:nvPr/>
        </p:nvSpPr>
        <p:spPr>
          <a:xfrm>
            <a:off x="655289" y="684806"/>
            <a:ext cx="1113600" cy="3714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2400" b="1" dirty="0">
                <a:solidFill>
                  <a:srgbClr val="8B6F65"/>
                </a:solidFill>
                <a:latin typeface="Merriweather"/>
              </a:rPr>
              <a:t>01</a:t>
            </a:r>
          </a:p>
        </p:txBody>
      </p:sp>
      <p:sp>
        <p:nvSpPr>
          <p:cNvPr id="7" name="文字方塊 6">
            <a:extLst>
              <a:ext uri="{FF2B5EF4-FFF2-40B4-BE49-F238E27FC236}">
                <a16:creationId xmlns:a16="http://schemas.microsoft.com/office/drawing/2014/main" id="{AAA3B964-E5F2-A866-938A-F6111E9D8744}"/>
              </a:ext>
            </a:extLst>
          </p:cNvPr>
          <p:cNvSpPr txBox="1"/>
          <p:nvPr/>
        </p:nvSpPr>
        <p:spPr>
          <a:xfrm>
            <a:off x="616359" y="1099143"/>
            <a:ext cx="5315683" cy="562975"/>
          </a:xfrm>
          <a:prstGeom prst="rect">
            <a:avLst/>
          </a:prstGeom>
          <a:noFill/>
        </p:spPr>
        <p:txBody>
          <a:bodyPr wrap="square" rtlCol="0">
            <a:spAutoFit/>
          </a:bodyPr>
          <a:lstStyle/>
          <a:p>
            <a:pPr>
              <a:lnSpc>
                <a:spcPct val="200000"/>
              </a:lnSpc>
            </a:pPr>
            <a:r>
              <a:rPr lang="en-US" altLang="zh-TW" sz="1800" b="1" i="1" dirty="0">
                <a:latin typeface="DFKai-SB" panose="03000509000000000000" pitchFamily="65" charset="-120"/>
                <a:ea typeface="DFKai-SB" panose="03000509000000000000" pitchFamily="65" charset="-120"/>
              </a:rPr>
              <a:t>3.</a:t>
            </a:r>
            <a:r>
              <a:rPr lang="zh-TW" altLang="en-US" sz="1800" b="1" i="1" dirty="0">
                <a:latin typeface="DFKai-SB" panose="03000509000000000000" pitchFamily="65" charset="-120"/>
                <a:ea typeface="DFKai-SB" panose="03000509000000000000" pitchFamily="65" charset="-120"/>
              </a:rPr>
              <a:t>硬體簡介</a:t>
            </a:r>
            <a:r>
              <a:rPr lang="en-US" altLang="zh-TW" sz="1800" b="1" i="1" dirty="0">
                <a:latin typeface="DFKai-SB" panose="03000509000000000000" pitchFamily="65" charset="-120"/>
                <a:ea typeface="DFKai-SB" panose="03000509000000000000" pitchFamily="65" charset="-120"/>
              </a:rPr>
              <a:t>:</a:t>
            </a:r>
            <a:r>
              <a:rPr lang="en-US" altLang="zh-TW" sz="1200" b="1" i="1" dirty="0">
                <a:latin typeface="DFKai-SB" panose="03000509000000000000" pitchFamily="65" charset="-120"/>
                <a:ea typeface="DFKai-SB" panose="03000509000000000000" pitchFamily="65" charset="-120"/>
              </a:rPr>
              <a:t>	</a:t>
            </a:r>
            <a:endParaRPr lang="zh-TW" altLang="en-US" sz="1200" b="1" i="1" dirty="0"/>
          </a:p>
        </p:txBody>
      </p:sp>
      <p:sp>
        <p:nvSpPr>
          <p:cNvPr id="5" name="文字方塊 4">
            <a:extLst>
              <a:ext uri="{FF2B5EF4-FFF2-40B4-BE49-F238E27FC236}">
                <a16:creationId xmlns:a16="http://schemas.microsoft.com/office/drawing/2014/main" id="{4E387D2A-9D95-F2A2-08DA-8D49759FFC58}"/>
              </a:ext>
            </a:extLst>
          </p:cNvPr>
          <p:cNvSpPr txBox="1"/>
          <p:nvPr/>
        </p:nvSpPr>
        <p:spPr>
          <a:xfrm>
            <a:off x="569769" y="1691883"/>
            <a:ext cx="5592208" cy="1554272"/>
          </a:xfrm>
          <a:prstGeom prst="rect">
            <a:avLst/>
          </a:prstGeom>
          <a:noFill/>
        </p:spPr>
        <p:txBody>
          <a:bodyPr wrap="square" rtlCol="0">
            <a:spAutoFit/>
          </a:bodyPr>
          <a:lstStyle/>
          <a:p>
            <a:pPr>
              <a:lnSpc>
                <a:spcPct val="150000"/>
              </a:lnSpc>
            </a:pPr>
            <a:r>
              <a:rPr lang="en-US" altLang="zh-TW" sz="1800" dirty="0">
                <a:solidFill>
                  <a:schemeClr val="bg1">
                    <a:lumMod val="10000"/>
                  </a:schemeClr>
                </a:solidFill>
                <a:latin typeface="DFKai-SB" panose="03000509000000000000" pitchFamily="65" charset="-120"/>
                <a:ea typeface="DFKai-SB" panose="03000509000000000000" pitchFamily="65" charset="-120"/>
              </a:rPr>
              <a:t>(</a:t>
            </a:r>
            <a:r>
              <a:rPr lang="zh-TW" altLang="en-US" sz="1800" dirty="0">
                <a:solidFill>
                  <a:schemeClr val="bg1">
                    <a:lumMod val="10000"/>
                  </a:schemeClr>
                </a:solidFill>
                <a:latin typeface="DFKai-SB" panose="03000509000000000000" pitchFamily="65" charset="-120"/>
                <a:ea typeface="DFKai-SB" panose="03000509000000000000" pitchFamily="65" charset="-120"/>
              </a:rPr>
              <a:t>一</a:t>
            </a:r>
            <a:r>
              <a:rPr lang="en-US" altLang="zh-TW" sz="1800" dirty="0">
                <a:solidFill>
                  <a:schemeClr val="bg1">
                    <a:lumMod val="10000"/>
                  </a:schemeClr>
                </a:solidFill>
                <a:latin typeface="DFKai-SB" panose="03000509000000000000" pitchFamily="65" charset="-120"/>
                <a:ea typeface="DFKai-SB" panose="03000509000000000000" pitchFamily="65" charset="-120"/>
              </a:rPr>
              <a:t>)</a:t>
            </a:r>
            <a:r>
              <a:rPr lang="zh-TW" altLang="en-US" sz="1800" dirty="0">
                <a:solidFill>
                  <a:schemeClr val="bg1">
                    <a:lumMod val="10000"/>
                  </a:schemeClr>
                </a:solidFill>
                <a:latin typeface="DFKai-SB" panose="03000509000000000000" pitchFamily="65" charset="-120"/>
                <a:ea typeface="DFKai-SB" panose="03000509000000000000" pitchFamily="65" charset="-120"/>
              </a:rPr>
              <a:t> </a:t>
            </a:r>
            <a:r>
              <a:rPr lang="en-US" altLang="zh-TW" sz="1800" dirty="0">
                <a:solidFill>
                  <a:schemeClr val="bg1">
                    <a:lumMod val="10000"/>
                  </a:schemeClr>
                </a:solidFill>
                <a:latin typeface="DFKai-SB" panose="03000509000000000000" pitchFamily="65" charset="-120"/>
                <a:ea typeface="DFKai-SB" panose="03000509000000000000" pitchFamily="65" charset="-120"/>
              </a:rPr>
              <a:t>Arduino:</a:t>
            </a:r>
          </a:p>
          <a:p>
            <a:pPr>
              <a:lnSpc>
                <a:spcPct val="150000"/>
              </a:lnSpc>
            </a:pPr>
            <a:r>
              <a:rPr lang="zh-TW" altLang="en-US" sz="1200" dirty="0">
                <a:solidFill>
                  <a:schemeClr val="accent2">
                    <a:lumMod val="10000"/>
                  </a:schemeClr>
                </a:solidFill>
                <a:latin typeface="DFKai-SB" panose="03000509000000000000" pitchFamily="65" charset="-120"/>
                <a:ea typeface="DFKai-SB" panose="03000509000000000000" pitchFamily="65" charset="-120"/>
              </a:rPr>
              <a:t>     </a:t>
            </a:r>
            <a:r>
              <a:rPr lang="en-US" altLang="zh-TW" sz="1200" dirty="0">
                <a:solidFill>
                  <a:schemeClr val="accent2">
                    <a:lumMod val="10000"/>
                  </a:schemeClr>
                </a:solidFill>
                <a:latin typeface="DFKai-SB" panose="03000509000000000000" pitchFamily="65" charset="-120"/>
                <a:ea typeface="DFKai-SB" panose="03000509000000000000" pitchFamily="65" charset="-120"/>
              </a:rPr>
              <a:t>Arduino </a:t>
            </a:r>
            <a:r>
              <a:rPr lang="zh-TW" altLang="en-US" sz="1200" dirty="0">
                <a:solidFill>
                  <a:schemeClr val="accent2">
                    <a:lumMod val="10000"/>
                  </a:schemeClr>
                </a:solidFill>
                <a:latin typeface="DFKai-SB" panose="03000509000000000000" pitchFamily="65" charset="-120"/>
                <a:ea typeface="DFKai-SB" panose="03000509000000000000" pitchFamily="65" charset="-120"/>
              </a:rPr>
              <a:t>為一台小型的電腦主機，或者我們也稱它做「開發板」。</a:t>
            </a:r>
            <a:r>
              <a:rPr lang="zh-TW" altLang="zh-TW" sz="1200" dirty="0">
                <a:solidFill>
                  <a:schemeClr val="accent2">
                    <a:lumMod val="10000"/>
                  </a:schemeClr>
                </a:solidFill>
                <a:latin typeface="DFKai-SB" panose="03000509000000000000" pitchFamily="65" charset="-120"/>
                <a:ea typeface="DFKai-SB" panose="03000509000000000000" pitchFamily="65" charset="-120"/>
              </a:rPr>
              <a:t>可編程電路板</a:t>
            </a:r>
            <a:r>
              <a:rPr lang="zh-TW" altLang="en-US" sz="1200" dirty="0">
                <a:solidFill>
                  <a:schemeClr val="accent2">
                    <a:lumMod val="10000"/>
                  </a:schemeClr>
                </a:solidFill>
                <a:latin typeface="DFKai-SB" panose="03000509000000000000" pitchFamily="65" charset="-120"/>
                <a:ea typeface="DFKai-SB" panose="03000509000000000000" pitchFamily="65" charset="-120"/>
              </a:rPr>
              <a:t>並</a:t>
            </a:r>
            <a:r>
              <a:rPr lang="zh-TW" altLang="zh-TW" sz="1200" dirty="0">
                <a:solidFill>
                  <a:schemeClr val="accent2">
                    <a:lumMod val="10000"/>
                  </a:schemeClr>
                </a:solidFill>
                <a:latin typeface="DFKai-SB" panose="03000509000000000000" pitchFamily="65" charset="-120"/>
                <a:ea typeface="DFKai-SB" panose="03000509000000000000" pitchFamily="65" charset="-120"/>
              </a:rPr>
              <a:t>將</a:t>
            </a:r>
            <a:r>
              <a:rPr lang="zh-TW" altLang="en-US" sz="1200" dirty="0">
                <a:solidFill>
                  <a:schemeClr val="accent2">
                    <a:lumMod val="10000"/>
                  </a:schemeClr>
                </a:solidFill>
                <a:latin typeface="DFKai-SB" panose="03000509000000000000" pitchFamily="65" charset="-120"/>
                <a:ea typeface="DFKai-SB" panose="03000509000000000000" pitchFamily="65" charset="-120"/>
              </a:rPr>
              <a:t>編寫的</a:t>
            </a:r>
            <a:r>
              <a:rPr lang="zh-TW" altLang="zh-TW" sz="1200" dirty="0">
                <a:solidFill>
                  <a:schemeClr val="accent2">
                    <a:lumMod val="10000"/>
                  </a:schemeClr>
                </a:solidFill>
                <a:latin typeface="DFKai-SB" panose="03000509000000000000" pitchFamily="65" charset="-120"/>
                <a:ea typeface="DFKai-SB" panose="03000509000000000000" pitchFamily="65" charset="-120"/>
              </a:rPr>
              <a:t>程式碼寫入和上傳到板上的軟件或</a:t>
            </a:r>
            <a:r>
              <a:rPr lang="en-US" altLang="zh-TW" sz="1200" dirty="0">
                <a:solidFill>
                  <a:schemeClr val="accent2">
                    <a:lumMod val="10000"/>
                  </a:schemeClr>
                </a:solidFill>
                <a:latin typeface="DFKai-SB" panose="03000509000000000000" pitchFamily="65" charset="-120"/>
                <a:ea typeface="DFKai-SB" panose="03000509000000000000" pitchFamily="65" charset="-120"/>
              </a:rPr>
              <a:t>IDE</a:t>
            </a:r>
            <a:r>
              <a:rPr lang="zh-TW" altLang="zh-TW" sz="1200" dirty="0">
                <a:solidFill>
                  <a:schemeClr val="accent2">
                    <a:lumMod val="10000"/>
                  </a:schemeClr>
                </a:solidFill>
                <a:latin typeface="DFKai-SB" panose="03000509000000000000" pitchFamily="65" charset="-120"/>
                <a:ea typeface="DFKai-SB" panose="03000509000000000000" pitchFamily="65" charset="-120"/>
              </a:rPr>
              <a:t>（集成開發環境）</a:t>
            </a:r>
            <a:r>
              <a:rPr lang="zh-TW" altLang="en-US" sz="1200" dirty="0">
                <a:solidFill>
                  <a:schemeClr val="accent2">
                    <a:lumMod val="10000"/>
                  </a:schemeClr>
                </a:solidFill>
                <a:latin typeface="DFKai-SB" panose="03000509000000000000" pitchFamily="65" charset="-120"/>
                <a:ea typeface="DFKai-SB" panose="03000509000000000000" pitchFamily="65" charset="-120"/>
              </a:rPr>
              <a:t>並</a:t>
            </a:r>
            <a:r>
              <a:rPr lang="zh-TW" altLang="zh-TW" sz="1200" dirty="0">
                <a:solidFill>
                  <a:schemeClr val="accent2">
                    <a:lumMod val="10000"/>
                  </a:schemeClr>
                </a:solidFill>
                <a:latin typeface="DFKai-SB" panose="03000509000000000000" pitchFamily="65" charset="-120"/>
                <a:ea typeface="DFKai-SB" panose="03000509000000000000" pitchFamily="65" charset="-120"/>
              </a:rPr>
              <a:t>在電腦上運行。</a:t>
            </a:r>
          </a:p>
          <a:p>
            <a:endParaRPr lang="zh-TW" altLang="en-US" dirty="0">
              <a:solidFill>
                <a:schemeClr val="accent2">
                  <a:lumMod val="10000"/>
                </a:schemeClr>
              </a:solidFill>
            </a:endParaRPr>
          </a:p>
        </p:txBody>
      </p:sp>
      <p:sp>
        <p:nvSpPr>
          <p:cNvPr id="6" name="文字方塊 5">
            <a:extLst>
              <a:ext uri="{FF2B5EF4-FFF2-40B4-BE49-F238E27FC236}">
                <a16:creationId xmlns:a16="http://schemas.microsoft.com/office/drawing/2014/main" id="{AB938DFB-55A1-AD06-CEF8-A234FD433409}"/>
              </a:ext>
            </a:extLst>
          </p:cNvPr>
          <p:cNvSpPr txBox="1"/>
          <p:nvPr/>
        </p:nvSpPr>
        <p:spPr>
          <a:xfrm>
            <a:off x="569769" y="3275920"/>
            <a:ext cx="5201444" cy="1044773"/>
          </a:xfrm>
          <a:prstGeom prst="rect">
            <a:avLst/>
          </a:prstGeom>
          <a:noFill/>
        </p:spPr>
        <p:txBody>
          <a:bodyPr wrap="square" rtlCol="0">
            <a:spAutoFit/>
          </a:bodyPr>
          <a:lstStyle/>
          <a:p>
            <a:r>
              <a:rPr lang="en-US" altLang="zh-TW" sz="1800" b="0" i="0" u="none" strike="noStrike" dirty="0">
                <a:solidFill>
                  <a:schemeClr val="bg1">
                    <a:lumMod val="10000"/>
                  </a:schemeClr>
                </a:solidFill>
                <a:effectLst/>
                <a:latin typeface="DFKai-SB" panose="03000509000000000000" pitchFamily="65" charset="-120"/>
                <a:ea typeface="DFKai-SB" panose="03000509000000000000" pitchFamily="65" charset="-120"/>
              </a:rPr>
              <a:t>(</a:t>
            </a:r>
            <a:r>
              <a:rPr lang="zh-TW" altLang="en-US" sz="1800" b="0" i="0" u="none" strike="noStrike" dirty="0">
                <a:solidFill>
                  <a:schemeClr val="bg1">
                    <a:lumMod val="10000"/>
                  </a:schemeClr>
                </a:solidFill>
                <a:effectLst/>
                <a:latin typeface="DFKai-SB" panose="03000509000000000000" pitchFamily="65" charset="-120"/>
                <a:ea typeface="DFKai-SB" panose="03000509000000000000" pitchFamily="65" charset="-120"/>
              </a:rPr>
              <a:t>二</a:t>
            </a:r>
            <a:r>
              <a:rPr lang="en-US" altLang="zh-TW" sz="1800" b="0" i="0" u="none" strike="noStrike" dirty="0">
                <a:solidFill>
                  <a:schemeClr val="bg1">
                    <a:lumMod val="10000"/>
                  </a:schemeClr>
                </a:solidFill>
                <a:effectLst/>
                <a:latin typeface="DFKai-SB" panose="03000509000000000000" pitchFamily="65" charset="-120"/>
                <a:ea typeface="DFKai-SB" panose="03000509000000000000" pitchFamily="65" charset="-120"/>
              </a:rPr>
              <a:t>)</a:t>
            </a:r>
            <a:r>
              <a:rPr lang="zh-TW" altLang="en-US" sz="1800" b="0" i="0" u="none" strike="noStrike" dirty="0">
                <a:solidFill>
                  <a:schemeClr val="bg1">
                    <a:lumMod val="10000"/>
                  </a:schemeClr>
                </a:solidFill>
                <a:effectLst/>
                <a:latin typeface="DFKai-SB" panose="03000509000000000000" pitchFamily="65" charset="-120"/>
                <a:ea typeface="DFKai-SB" panose="03000509000000000000" pitchFamily="65" charset="-120"/>
              </a:rPr>
              <a:t> 空氣品質檢測感測器</a:t>
            </a:r>
            <a:r>
              <a:rPr lang="en-US" altLang="zh-TW" sz="1800" b="0" i="0" u="none" strike="noStrike" dirty="0">
                <a:solidFill>
                  <a:schemeClr val="bg1">
                    <a:lumMod val="10000"/>
                  </a:schemeClr>
                </a:solidFill>
                <a:effectLst/>
                <a:latin typeface="DFKai-SB" panose="03000509000000000000" pitchFamily="65" charset="-120"/>
                <a:ea typeface="DFKai-SB" panose="03000509000000000000" pitchFamily="65" charset="-120"/>
              </a:rPr>
              <a:t>:</a:t>
            </a:r>
          </a:p>
          <a:p>
            <a:pPr indent="457200" rtl="0">
              <a:lnSpc>
                <a:spcPct val="150000"/>
              </a:lnSpc>
              <a:spcBef>
                <a:spcPts val="1200"/>
              </a:spcBef>
              <a:spcAft>
                <a:spcPts val="1200"/>
              </a:spcAft>
            </a:pPr>
            <a:r>
              <a:rPr lang="zh-TW" altLang="zh-TW" sz="1200" dirty="0">
                <a:solidFill>
                  <a:schemeClr val="accent2">
                    <a:lumMod val="10000"/>
                  </a:schemeClr>
                </a:solidFill>
                <a:latin typeface="DFKai-SB" panose="03000509000000000000" pitchFamily="65" charset="-120"/>
                <a:ea typeface="DFKai-SB" panose="03000509000000000000" pitchFamily="65" charset="-120"/>
              </a:rPr>
              <a:t>採用高低溫循環檢測方式低溫（</a:t>
            </a:r>
            <a:r>
              <a:rPr lang="en-US" altLang="zh-TW" sz="1200" dirty="0">
                <a:solidFill>
                  <a:schemeClr val="accent2">
                    <a:lumMod val="10000"/>
                  </a:schemeClr>
                </a:solidFill>
                <a:latin typeface="DFKai-SB" panose="03000509000000000000" pitchFamily="65" charset="-120"/>
                <a:ea typeface="DFKai-SB" panose="03000509000000000000" pitchFamily="65" charset="-120"/>
              </a:rPr>
              <a:t>1.5V</a:t>
            </a:r>
            <a:r>
              <a:rPr lang="zh-TW" altLang="zh-TW" sz="1200" dirty="0">
                <a:solidFill>
                  <a:schemeClr val="accent2">
                    <a:lumMod val="10000"/>
                  </a:schemeClr>
                </a:solidFill>
                <a:latin typeface="DFKai-SB" panose="03000509000000000000" pitchFamily="65" charset="-120"/>
                <a:ea typeface="DFKai-SB" panose="03000509000000000000" pitchFamily="65" charset="-120"/>
              </a:rPr>
              <a:t>加熱）檢測一氧化碳</a:t>
            </a:r>
            <a:r>
              <a:rPr lang="zh-TW" altLang="en-US" sz="1200" dirty="0">
                <a:solidFill>
                  <a:schemeClr val="accent2">
                    <a:lumMod val="10000"/>
                  </a:schemeClr>
                </a:solidFill>
                <a:latin typeface="DFKai-SB" panose="03000509000000000000" pitchFamily="65" charset="-120"/>
                <a:ea typeface="DFKai-SB" panose="03000509000000000000" pitchFamily="65" charset="-120"/>
              </a:rPr>
              <a:t>和</a:t>
            </a:r>
            <a:r>
              <a:rPr lang="zh-TW" altLang="zh-TW" sz="1200" dirty="0">
                <a:solidFill>
                  <a:schemeClr val="accent2">
                    <a:lumMod val="10000"/>
                  </a:schemeClr>
                </a:solidFill>
                <a:latin typeface="DFKai-SB" panose="03000509000000000000" pitchFamily="65" charset="-120"/>
                <a:ea typeface="DFKai-SB" panose="03000509000000000000" pitchFamily="65" charset="-120"/>
              </a:rPr>
              <a:t>可燃氣體甲烷、丙烷，傳感器的電導率隨空氣中一氧化碳氣體濃度增加而增大</a:t>
            </a:r>
            <a:r>
              <a:rPr lang="zh-TW" altLang="en-US" sz="1200" dirty="0">
                <a:solidFill>
                  <a:schemeClr val="accent2">
                    <a:lumMod val="10000"/>
                  </a:schemeClr>
                </a:solidFill>
                <a:latin typeface="DFKai-SB" panose="03000509000000000000" pitchFamily="65" charset="-120"/>
                <a:ea typeface="DFKai-SB" panose="03000509000000000000" pitchFamily="65" charset="-120"/>
              </a:rPr>
              <a:t>。</a:t>
            </a:r>
          </a:p>
        </p:txBody>
      </p:sp>
      <p:pic>
        <p:nvPicPr>
          <p:cNvPr id="1026" name="Picture 2" descr="查看來源圖片">
            <a:extLst>
              <a:ext uri="{FF2B5EF4-FFF2-40B4-BE49-F238E27FC236}">
                <a16:creationId xmlns:a16="http://schemas.microsoft.com/office/drawing/2014/main" id="{4C1F46C6-534B-42C3-002D-1D5959C60B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12760" y="1391961"/>
            <a:ext cx="1720587" cy="1720587"/>
          </a:xfrm>
          <a:prstGeom prst="rect">
            <a:avLst/>
          </a:prstGeom>
          <a:noFill/>
          <a:extLst>
            <a:ext uri="{909E8E84-426E-40DD-AFC4-6F175D3DCCD1}">
              <a14:hiddenFill xmlns:a14="http://schemas.microsoft.com/office/drawing/2010/main">
                <a:solidFill>
                  <a:srgbClr val="FFFFFF"/>
                </a:solidFill>
              </a14:hiddenFill>
            </a:ext>
          </a:extLst>
        </p:spPr>
      </p:pic>
      <p:pic>
        <p:nvPicPr>
          <p:cNvPr id="8" name="圖片 7">
            <a:extLst>
              <a:ext uri="{FF2B5EF4-FFF2-40B4-BE49-F238E27FC236}">
                <a16:creationId xmlns:a16="http://schemas.microsoft.com/office/drawing/2014/main" id="{702D9A9D-748C-4FE1-392A-DDE4854272F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12760" y="3246155"/>
            <a:ext cx="2148840" cy="1676400"/>
          </a:xfrm>
          <a:prstGeom prst="rect">
            <a:avLst/>
          </a:prstGeom>
        </p:spPr>
      </p:pic>
    </p:spTree>
    <p:extLst>
      <p:ext uri="{BB962C8B-B14F-4D97-AF65-F5344CB8AC3E}">
        <p14:creationId xmlns:p14="http://schemas.microsoft.com/office/powerpoint/2010/main" val="30558614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83"/>
        <p:cNvGrpSpPr/>
        <p:nvPr/>
      </p:nvGrpSpPr>
      <p:grpSpPr>
        <a:xfrm>
          <a:off x="0" y="0"/>
          <a:ext cx="0" cy="0"/>
          <a:chOff x="0" y="0"/>
          <a:chExt cx="0" cy="0"/>
        </a:xfrm>
      </p:grpSpPr>
      <p:pic>
        <p:nvPicPr>
          <p:cNvPr id="2" name="Google Shape;536;p47">
            <a:extLst>
              <a:ext uri="{FF2B5EF4-FFF2-40B4-BE49-F238E27FC236}">
                <a16:creationId xmlns:a16="http://schemas.microsoft.com/office/drawing/2014/main" id="{BBDCC914-14C2-E720-E984-3C37219CCA06}"/>
              </a:ext>
            </a:extLst>
          </p:cNvPr>
          <p:cNvPicPr preferRelativeResize="0"/>
          <p:nvPr/>
        </p:nvPicPr>
        <p:blipFill rotWithShape="1">
          <a:blip r:embed="rId3">
            <a:alphaModFix amt="19000"/>
          </a:blip>
          <a:srcRect l="23822" r="28542"/>
          <a:stretch/>
        </p:blipFill>
        <p:spPr>
          <a:xfrm>
            <a:off x="850092" y="480018"/>
            <a:ext cx="723994" cy="851194"/>
          </a:xfrm>
          <a:prstGeom prst="rect">
            <a:avLst/>
          </a:prstGeom>
          <a:noFill/>
          <a:ln>
            <a:noFill/>
          </a:ln>
        </p:spPr>
      </p:pic>
      <p:sp>
        <p:nvSpPr>
          <p:cNvPr id="3" name="Google Shape;542;p47">
            <a:extLst>
              <a:ext uri="{FF2B5EF4-FFF2-40B4-BE49-F238E27FC236}">
                <a16:creationId xmlns:a16="http://schemas.microsoft.com/office/drawing/2014/main" id="{2A79D920-CD17-64A0-FB80-B78D9836726D}"/>
              </a:ext>
            </a:extLst>
          </p:cNvPr>
          <p:cNvSpPr txBox="1">
            <a:spLocks/>
          </p:cNvSpPr>
          <p:nvPr/>
        </p:nvSpPr>
        <p:spPr>
          <a:xfrm>
            <a:off x="1415336" y="689480"/>
            <a:ext cx="3658687" cy="3714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zh-TW" altLang="en-US" sz="3600" b="1" dirty="0">
                <a:solidFill>
                  <a:srgbClr val="8B6F65"/>
                </a:solidFill>
                <a:latin typeface="Merriweather"/>
                <a:sym typeface="Merriweather"/>
              </a:rPr>
              <a:t>研究</a:t>
            </a:r>
            <a:r>
              <a:rPr lang="zh-TW" altLang="en-US" sz="3600" b="1" dirty="0">
                <a:solidFill>
                  <a:srgbClr val="8B6F65"/>
                </a:solidFill>
                <a:latin typeface="Merriweather"/>
              </a:rPr>
              <a:t>動機與技術</a:t>
            </a:r>
            <a:endParaRPr lang="en-US" sz="3600" b="1" dirty="0">
              <a:solidFill>
                <a:srgbClr val="8B6F65"/>
              </a:solidFill>
              <a:latin typeface="Merriweather"/>
            </a:endParaRPr>
          </a:p>
        </p:txBody>
      </p:sp>
      <p:sp>
        <p:nvSpPr>
          <p:cNvPr id="4" name="Google Shape;554;p47">
            <a:extLst>
              <a:ext uri="{FF2B5EF4-FFF2-40B4-BE49-F238E27FC236}">
                <a16:creationId xmlns:a16="http://schemas.microsoft.com/office/drawing/2014/main" id="{9989259D-32A0-69BC-A382-DAD384D30252}"/>
              </a:ext>
            </a:extLst>
          </p:cNvPr>
          <p:cNvSpPr txBox="1">
            <a:spLocks/>
          </p:cNvSpPr>
          <p:nvPr/>
        </p:nvSpPr>
        <p:spPr>
          <a:xfrm>
            <a:off x="655289" y="684806"/>
            <a:ext cx="1113600" cy="3714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2400" b="1" dirty="0">
                <a:solidFill>
                  <a:srgbClr val="8B6F65"/>
                </a:solidFill>
                <a:latin typeface="Merriweather"/>
              </a:rPr>
              <a:t>01</a:t>
            </a:r>
          </a:p>
        </p:txBody>
      </p:sp>
      <p:sp>
        <p:nvSpPr>
          <p:cNvPr id="6" name="文字方塊 5">
            <a:extLst>
              <a:ext uri="{FF2B5EF4-FFF2-40B4-BE49-F238E27FC236}">
                <a16:creationId xmlns:a16="http://schemas.microsoft.com/office/drawing/2014/main" id="{AB938DFB-55A1-AD06-CEF8-A234FD433409}"/>
              </a:ext>
            </a:extLst>
          </p:cNvPr>
          <p:cNvSpPr txBox="1"/>
          <p:nvPr/>
        </p:nvSpPr>
        <p:spPr>
          <a:xfrm>
            <a:off x="725817" y="3170340"/>
            <a:ext cx="5832380" cy="1029384"/>
          </a:xfrm>
          <a:prstGeom prst="rect">
            <a:avLst/>
          </a:prstGeom>
          <a:noFill/>
        </p:spPr>
        <p:txBody>
          <a:bodyPr wrap="square" rtlCol="0">
            <a:spAutoFit/>
          </a:bodyPr>
          <a:lstStyle/>
          <a:p>
            <a:pPr rtl="0">
              <a:lnSpc>
                <a:spcPct val="150000"/>
              </a:lnSpc>
              <a:spcBef>
                <a:spcPts val="1200"/>
              </a:spcBef>
              <a:spcAft>
                <a:spcPts val="1200"/>
              </a:spcAft>
            </a:pPr>
            <a:r>
              <a:rPr lang="en-US" altLang="zh-TW" sz="1800" dirty="0">
                <a:solidFill>
                  <a:schemeClr val="bg1">
                    <a:lumMod val="10000"/>
                  </a:schemeClr>
                </a:solidFill>
                <a:latin typeface="DFKai-SB" panose="03000509000000000000" pitchFamily="65" charset="-120"/>
                <a:ea typeface="DFKai-SB" panose="03000509000000000000" pitchFamily="65" charset="-120"/>
              </a:rPr>
              <a:t>(</a:t>
            </a:r>
            <a:r>
              <a:rPr lang="zh-TW" altLang="en-US" sz="1800" dirty="0">
                <a:solidFill>
                  <a:schemeClr val="bg1">
                    <a:lumMod val="10000"/>
                  </a:schemeClr>
                </a:solidFill>
                <a:latin typeface="DFKai-SB" panose="03000509000000000000" pitchFamily="65" charset="-120"/>
                <a:ea typeface="DFKai-SB" panose="03000509000000000000" pitchFamily="65" charset="-120"/>
              </a:rPr>
              <a:t>四</a:t>
            </a:r>
            <a:r>
              <a:rPr lang="en-US" altLang="zh-TW" sz="1800" dirty="0">
                <a:solidFill>
                  <a:schemeClr val="bg1">
                    <a:lumMod val="10000"/>
                  </a:schemeClr>
                </a:solidFill>
                <a:latin typeface="DFKai-SB" panose="03000509000000000000" pitchFamily="65" charset="-120"/>
                <a:ea typeface="DFKai-SB" panose="03000509000000000000" pitchFamily="65" charset="-120"/>
              </a:rPr>
              <a:t>)</a:t>
            </a:r>
            <a:r>
              <a:rPr lang="zh-TW" altLang="en-US" sz="1800" dirty="0">
                <a:solidFill>
                  <a:schemeClr val="bg1">
                    <a:lumMod val="10000"/>
                  </a:schemeClr>
                </a:solidFill>
                <a:latin typeface="DFKai-SB" panose="03000509000000000000" pitchFamily="65" charset="-120"/>
                <a:ea typeface="DFKai-SB" panose="03000509000000000000" pitchFamily="65" charset="-120"/>
              </a:rPr>
              <a:t> 藍芽模組</a:t>
            </a:r>
            <a:r>
              <a:rPr lang="en-US" altLang="zh-TW" sz="1800" dirty="0">
                <a:solidFill>
                  <a:schemeClr val="bg1">
                    <a:lumMod val="10000"/>
                  </a:schemeClr>
                </a:solidFill>
                <a:latin typeface="DFKai-SB" panose="03000509000000000000" pitchFamily="65" charset="-120"/>
                <a:ea typeface="DFKai-SB" panose="03000509000000000000" pitchFamily="65" charset="-120"/>
              </a:rPr>
              <a:t>:</a:t>
            </a:r>
            <a:br>
              <a:rPr lang="zh-TW" altLang="en-US" sz="1200" dirty="0"/>
            </a:br>
            <a:r>
              <a:rPr lang="zh-TW" altLang="en-US" sz="1200" dirty="0"/>
              <a:t>     </a:t>
            </a:r>
            <a:r>
              <a:rPr lang="zh-TW" altLang="en-US" sz="1200" b="0" i="0" u="none" strike="noStrike" dirty="0">
                <a:solidFill>
                  <a:srgbClr val="000000"/>
                </a:solidFill>
                <a:effectLst/>
                <a:latin typeface="DFKai-SB" panose="03000509000000000000" pitchFamily="65" charset="-120"/>
                <a:ea typeface="DFKai-SB" panose="03000509000000000000" pitchFamily="65" charset="-120"/>
              </a:rPr>
              <a:t>藍牙透傳模組可以讓你原來使用串口的設備擺脫線纜的束縛在</a:t>
            </a:r>
            <a:r>
              <a:rPr lang="en-US" altLang="zh-TW" sz="1200" b="0" i="0" u="none" strike="noStrike" dirty="0">
                <a:solidFill>
                  <a:srgbClr val="000000"/>
                </a:solidFill>
                <a:effectLst/>
                <a:latin typeface="DFKai-SB" panose="03000509000000000000" pitchFamily="65" charset="-120"/>
                <a:ea typeface="DFKai-SB" panose="03000509000000000000" pitchFamily="65" charset="-120"/>
              </a:rPr>
              <a:t>10</a:t>
            </a:r>
            <a:r>
              <a:rPr lang="zh-TW" altLang="en-US" sz="1200" b="0" i="0" u="none" strike="noStrike" dirty="0">
                <a:solidFill>
                  <a:srgbClr val="000000"/>
                </a:solidFill>
                <a:effectLst/>
                <a:latin typeface="DFKai-SB" panose="03000509000000000000" pitchFamily="65" charset="-120"/>
                <a:ea typeface="DFKai-SB" panose="03000509000000000000" pitchFamily="65" charset="-120"/>
              </a:rPr>
              <a:t>米範圍內實現無線串口通信</a:t>
            </a:r>
            <a:r>
              <a:rPr lang="zh-TW" altLang="en-US" sz="1200" b="0" i="0" u="none" strike="noStrike" dirty="0">
                <a:solidFill>
                  <a:schemeClr val="accent2">
                    <a:lumMod val="10000"/>
                  </a:schemeClr>
                </a:solidFill>
                <a:effectLst/>
                <a:latin typeface="DFKai-SB" panose="03000509000000000000" pitchFamily="65" charset="-120"/>
                <a:ea typeface="DFKai-SB" panose="03000509000000000000" pitchFamily="65" charset="-120"/>
              </a:rPr>
              <a:t>。</a:t>
            </a:r>
            <a:r>
              <a:rPr lang="zh-TW" altLang="zh-TW" sz="1200" dirty="0">
                <a:latin typeface="DFKai-SB" panose="03000509000000000000" pitchFamily="65" charset="-120"/>
                <a:ea typeface="DFKai-SB" panose="03000509000000000000" pitchFamily="65" charset="-120"/>
              </a:rPr>
              <a:t>只要簡單的幾個步驟即可享受到無線通訊的便捷。</a:t>
            </a:r>
            <a:endParaRPr lang="zh-TW" altLang="en-US" sz="1200" dirty="0">
              <a:latin typeface="DFKai-SB" panose="03000509000000000000" pitchFamily="65" charset="-120"/>
              <a:ea typeface="DFKai-SB" panose="03000509000000000000" pitchFamily="65" charset="-120"/>
            </a:endParaRPr>
          </a:p>
        </p:txBody>
      </p:sp>
      <p:pic>
        <p:nvPicPr>
          <p:cNvPr id="2050" name="Picture 2">
            <a:extLst>
              <a:ext uri="{FF2B5EF4-FFF2-40B4-BE49-F238E27FC236}">
                <a16:creationId xmlns:a16="http://schemas.microsoft.com/office/drawing/2014/main" id="{786D57BF-B278-EE30-06A0-599726EC56E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94940" y="1068256"/>
            <a:ext cx="1749257" cy="150349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a:extLst>
              <a:ext uri="{FF2B5EF4-FFF2-40B4-BE49-F238E27FC236}">
                <a16:creationId xmlns:a16="http://schemas.microsoft.com/office/drawing/2014/main" id="{783EA9FE-4F4C-D528-B54E-581C453551F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22309" y="3018119"/>
            <a:ext cx="2128603" cy="1671297"/>
          </a:xfrm>
          <a:prstGeom prst="rect">
            <a:avLst/>
          </a:prstGeom>
          <a:noFill/>
          <a:extLst>
            <a:ext uri="{909E8E84-426E-40DD-AFC4-6F175D3DCCD1}">
              <a14:hiddenFill xmlns:a14="http://schemas.microsoft.com/office/drawing/2010/main">
                <a:solidFill>
                  <a:srgbClr val="FFFFFF"/>
                </a:solidFill>
              </a14:hiddenFill>
            </a:ext>
          </a:extLst>
        </p:spPr>
      </p:pic>
      <p:sp>
        <p:nvSpPr>
          <p:cNvPr id="11" name="文字方塊 10">
            <a:extLst>
              <a:ext uri="{FF2B5EF4-FFF2-40B4-BE49-F238E27FC236}">
                <a16:creationId xmlns:a16="http://schemas.microsoft.com/office/drawing/2014/main" id="{17E96960-F4C9-DD43-2A56-A941E81E60A6}"/>
              </a:ext>
            </a:extLst>
          </p:cNvPr>
          <p:cNvSpPr txBox="1"/>
          <p:nvPr/>
        </p:nvSpPr>
        <p:spPr>
          <a:xfrm>
            <a:off x="718500" y="1736084"/>
            <a:ext cx="6079539" cy="1029384"/>
          </a:xfrm>
          <a:prstGeom prst="rect">
            <a:avLst/>
          </a:prstGeom>
          <a:noFill/>
        </p:spPr>
        <p:txBody>
          <a:bodyPr wrap="square">
            <a:spAutoFit/>
          </a:bodyPr>
          <a:lstStyle/>
          <a:p>
            <a:pPr>
              <a:lnSpc>
                <a:spcPct val="150000"/>
              </a:lnSpc>
            </a:pPr>
            <a:r>
              <a:rPr lang="en-US" altLang="zh-TW" dirty="0">
                <a:solidFill>
                  <a:schemeClr val="accent2">
                    <a:lumMod val="10000"/>
                  </a:schemeClr>
                </a:solidFill>
                <a:latin typeface="DFKai-SB" panose="03000509000000000000" pitchFamily="65" charset="-120"/>
                <a:ea typeface="DFKai-SB" panose="03000509000000000000" pitchFamily="65" charset="-120"/>
              </a:rPr>
              <a:t>(</a:t>
            </a:r>
            <a:r>
              <a:rPr lang="zh-TW" altLang="en-US" sz="1800" dirty="0">
                <a:solidFill>
                  <a:schemeClr val="bg1">
                    <a:lumMod val="10000"/>
                  </a:schemeClr>
                </a:solidFill>
                <a:latin typeface="DFKai-SB" panose="03000509000000000000" pitchFamily="65" charset="-120"/>
                <a:ea typeface="DFKai-SB" panose="03000509000000000000" pitchFamily="65" charset="-120"/>
              </a:rPr>
              <a:t>三</a:t>
            </a:r>
            <a:r>
              <a:rPr lang="en-US" altLang="zh-TW" sz="1800" dirty="0">
                <a:solidFill>
                  <a:schemeClr val="bg1">
                    <a:lumMod val="10000"/>
                  </a:schemeClr>
                </a:solidFill>
                <a:latin typeface="DFKai-SB" panose="03000509000000000000" pitchFamily="65" charset="-120"/>
                <a:ea typeface="DFKai-SB" panose="03000509000000000000" pitchFamily="65" charset="-120"/>
              </a:rPr>
              <a:t>)</a:t>
            </a:r>
            <a:r>
              <a:rPr lang="zh-TW" altLang="en-US" sz="1800" dirty="0">
                <a:solidFill>
                  <a:schemeClr val="bg1">
                    <a:lumMod val="10000"/>
                  </a:schemeClr>
                </a:solidFill>
                <a:latin typeface="DFKai-SB" panose="03000509000000000000" pitchFamily="65" charset="-120"/>
                <a:ea typeface="DFKai-SB" panose="03000509000000000000" pitchFamily="65" charset="-120"/>
              </a:rPr>
              <a:t> </a:t>
            </a:r>
            <a:r>
              <a:rPr lang="en-US" altLang="zh-TW" sz="1800" dirty="0">
                <a:solidFill>
                  <a:schemeClr val="bg1">
                    <a:lumMod val="10000"/>
                  </a:schemeClr>
                </a:solidFill>
                <a:latin typeface="DFKai-SB" panose="03000509000000000000" pitchFamily="65" charset="-120"/>
                <a:ea typeface="DFKai-SB" panose="03000509000000000000" pitchFamily="65" charset="-120"/>
              </a:rPr>
              <a:t>LCD</a:t>
            </a:r>
            <a:r>
              <a:rPr lang="zh-TW" altLang="en-US" sz="1800" dirty="0">
                <a:solidFill>
                  <a:schemeClr val="bg1">
                    <a:lumMod val="10000"/>
                  </a:schemeClr>
                </a:solidFill>
                <a:latin typeface="DFKai-SB" panose="03000509000000000000" pitchFamily="65" charset="-120"/>
                <a:ea typeface="DFKai-SB" panose="03000509000000000000" pitchFamily="65" charset="-120"/>
              </a:rPr>
              <a:t>液晶模塊</a:t>
            </a:r>
            <a:r>
              <a:rPr lang="en-US" altLang="zh-TW" sz="1800" dirty="0">
                <a:solidFill>
                  <a:schemeClr val="bg1">
                    <a:lumMod val="10000"/>
                  </a:schemeClr>
                </a:solidFill>
                <a:latin typeface="DFKai-SB" panose="03000509000000000000" pitchFamily="65" charset="-120"/>
                <a:ea typeface="DFKai-SB" panose="03000509000000000000" pitchFamily="65" charset="-120"/>
              </a:rPr>
              <a:t>:</a:t>
            </a:r>
          </a:p>
          <a:p>
            <a:pPr>
              <a:lnSpc>
                <a:spcPct val="150000"/>
              </a:lnSpc>
            </a:pPr>
            <a:r>
              <a:rPr lang="zh-TW" altLang="en-US" sz="1200" dirty="0">
                <a:solidFill>
                  <a:schemeClr val="accent2">
                    <a:lumMod val="10000"/>
                  </a:schemeClr>
                </a:solidFill>
                <a:latin typeface="DFKai-SB" panose="03000509000000000000" pitchFamily="65" charset="-120"/>
                <a:ea typeface="DFKai-SB" panose="03000509000000000000" pitchFamily="65" charset="-120"/>
              </a:rPr>
              <a:t>    </a:t>
            </a:r>
            <a:r>
              <a:rPr lang="en-US" altLang="zh-TW" sz="1200" dirty="0">
                <a:solidFill>
                  <a:schemeClr val="accent2">
                    <a:lumMod val="10000"/>
                  </a:schemeClr>
                </a:solidFill>
                <a:latin typeface="DFKai-SB" panose="03000509000000000000" pitchFamily="65" charset="-120"/>
                <a:ea typeface="DFKai-SB" panose="03000509000000000000" pitchFamily="65" charset="-120"/>
              </a:rPr>
              <a:t>LCD</a:t>
            </a:r>
            <a:r>
              <a:rPr lang="zh-TW" altLang="en-US" sz="1200" dirty="0">
                <a:solidFill>
                  <a:schemeClr val="accent2">
                    <a:lumMod val="10000"/>
                  </a:schemeClr>
                </a:solidFill>
                <a:latin typeface="DFKai-SB" panose="03000509000000000000" pitchFamily="65" charset="-120"/>
                <a:ea typeface="DFKai-SB" panose="03000509000000000000" pitchFamily="65" charset="-120"/>
              </a:rPr>
              <a:t>顯示器內部具有字元產生器，供許多</a:t>
            </a:r>
            <a:r>
              <a:rPr lang="en-US" altLang="zh-TW" sz="1200" dirty="0">
                <a:solidFill>
                  <a:schemeClr val="accent2">
                    <a:lumMod val="10000"/>
                  </a:schemeClr>
                </a:solidFill>
                <a:latin typeface="DFKai-SB" panose="03000509000000000000" pitchFamily="65" charset="-120"/>
                <a:ea typeface="DFKai-SB" panose="03000509000000000000" pitchFamily="65" charset="-120"/>
              </a:rPr>
              <a:t>LCD</a:t>
            </a:r>
            <a:r>
              <a:rPr lang="zh-TW" altLang="en-US" sz="1200" dirty="0">
                <a:solidFill>
                  <a:schemeClr val="accent2">
                    <a:lumMod val="10000"/>
                  </a:schemeClr>
                </a:solidFill>
                <a:latin typeface="DFKai-SB" panose="03000509000000000000" pitchFamily="65" charset="-120"/>
                <a:ea typeface="DFKai-SB" panose="03000509000000000000" pitchFamily="65" charset="-120"/>
              </a:rPr>
              <a:t>顯示方式的控制指令，例如清除顯示畫面、顯示</a:t>
            </a:r>
            <a:r>
              <a:rPr lang="en-US" altLang="zh-TW" sz="1200" dirty="0">
                <a:solidFill>
                  <a:schemeClr val="accent2">
                    <a:lumMod val="10000"/>
                  </a:schemeClr>
                </a:solidFill>
                <a:latin typeface="DFKai-SB" panose="03000509000000000000" pitchFamily="65" charset="-120"/>
                <a:ea typeface="DFKai-SB" panose="03000509000000000000" pitchFamily="65" charset="-120"/>
              </a:rPr>
              <a:t>On/Off</a:t>
            </a:r>
            <a:r>
              <a:rPr lang="zh-TW" altLang="en-US" sz="1200" dirty="0">
                <a:solidFill>
                  <a:schemeClr val="accent2">
                    <a:lumMod val="10000"/>
                  </a:schemeClr>
                </a:solidFill>
                <a:latin typeface="DFKai-SB" panose="03000509000000000000" pitchFamily="65" charset="-120"/>
                <a:ea typeface="DFKai-SB" panose="03000509000000000000" pitchFamily="65" charset="-120"/>
              </a:rPr>
              <a:t>、游標 </a:t>
            </a:r>
            <a:r>
              <a:rPr lang="en-US" altLang="zh-TW" sz="1200" dirty="0">
                <a:solidFill>
                  <a:schemeClr val="accent2">
                    <a:lumMod val="10000"/>
                  </a:schemeClr>
                </a:solidFill>
                <a:latin typeface="DFKai-SB" panose="03000509000000000000" pitchFamily="65" charset="-120"/>
                <a:ea typeface="DFKai-SB" panose="03000509000000000000" pitchFamily="65" charset="-120"/>
              </a:rPr>
              <a:t>On/Off</a:t>
            </a:r>
            <a:r>
              <a:rPr lang="zh-TW" altLang="en-US" sz="1200" dirty="0">
                <a:solidFill>
                  <a:schemeClr val="accent2">
                    <a:lumMod val="10000"/>
                  </a:schemeClr>
                </a:solidFill>
                <a:latin typeface="DFKai-SB" panose="03000509000000000000" pitchFamily="65" charset="-120"/>
                <a:ea typeface="DFKai-SB" panose="03000509000000000000" pitchFamily="65" charset="-120"/>
              </a:rPr>
              <a:t>、閃爍顯示、游標移動等功能。 </a:t>
            </a:r>
          </a:p>
        </p:txBody>
      </p:sp>
      <p:sp>
        <p:nvSpPr>
          <p:cNvPr id="13" name="文字方塊 12">
            <a:extLst>
              <a:ext uri="{FF2B5EF4-FFF2-40B4-BE49-F238E27FC236}">
                <a16:creationId xmlns:a16="http://schemas.microsoft.com/office/drawing/2014/main" id="{7CBD2709-5FB7-7093-F0E6-7B7B98C62D32}"/>
              </a:ext>
            </a:extLst>
          </p:cNvPr>
          <p:cNvSpPr txBox="1"/>
          <p:nvPr/>
        </p:nvSpPr>
        <p:spPr>
          <a:xfrm>
            <a:off x="718500" y="1408249"/>
            <a:ext cx="7813622" cy="369332"/>
          </a:xfrm>
          <a:prstGeom prst="rect">
            <a:avLst/>
          </a:prstGeom>
          <a:noFill/>
        </p:spPr>
        <p:txBody>
          <a:bodyPr wrap="square">
            <a:spAutoFit/>
          </a:bodyPr>
          <a:lstStyle/>
          <a:p>
            <a:r>
              <a:rPr lang="en-US" altLang="zh-TW" sz="1800" b="1" i="1" dirty="0">
                <a:latin typeface="DFKai-SB" panose="03000509000000000000" pitchFamily="65" charset="-120"/>
                <a:ea typeface="DFKai-SB" panose="03000509000000000000" pitchFamily="65" charset="-120"/>
              </a:rPr>
              <a:t>3.</a:t>
            </a:r>
            <a:r>
              <a:rPr lang="zh-TW" altLang="en-US" sz="1800" b="1" i="1" dirty="0">
                <a:latin typeface="DFKai-SB" panose="03000509000000000000" pitchFamily="65" charset="-120"/>
                <a:ea typeface="DFKai-SB" panose="03000509000000000000" pitchFamily="65" charset="-120"/>
              </a:rPr>
              <a:t>硬體簡介</a:t>
            </a:r>
            <a:r>
              <a:rPr lang="en-US" altLang="zh-TW" sz="1800" b="1" i="1" dirty="0">
                <a:latin typeface="DFKai-SB" panose="03000509000000000000" pitchFamily="65" charset="-120"/>
                <a:ea typeface="DFKai-SB" panose="03000509000000000000" pitchFamily="65" charset="-120"/>
              </a:rPr>
              <a:t>:</a:t>
            </a:r>
            <a:endParaRPr lang="zh-TW" altLang="en-US" sz="1800" b="1" i="1" dirty="0">
              <a:latin typeface="DFKai-SB" panose="03000509000000000000" pitchFamily="65" charset="-120"/>
              <a:ea typeface="DFKai-SB" panose="03000509000000000000" pitchFamily="65" charset="-120"/>
            </a:endParaRPr>
          </a:p>
        </p:txBody>
      </p:sp>
    </p:spTree>
    <p:extLst>
      <p:ext uri="{BB962C8B-B14F-4D97-AF65-F5344CB8AC3E}">
        <p14:creationId xmlns:p14="http://schemas.microsoft.com/office/powerpoint/2010/main" val="2773137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83"/>
        <p:cNvGrpSpPr/>
        <p:nvPr/>
      </p:nvGrpSpPr>
      <p:grpSpPr>
        <a:xfrm>
          <a:off x="0" y="0"/>
          <a:ext cx="0" cy="0"/>
          <a:chOff x="0" y="0"/>
          <a:chExt cx="0" cy="0"/>
        </a:xfrm>
      </p:grpSpPr>
      <p:pic>
        <p:nvPicPr>
          <p:cNvPr id="2" name="Google Shape;536;p47">
            <a:extLst>
              <a:ext uri="{FF2B5EF4-FFF2-40B4-BE49-F238E27FC236}">
                <a16:creationId xmlns:a16="http://schemas.microsoft.com/office/drawing/2014/main" id="{BBDCC914-14C2-E720-E984-3C37219CCA06}"/>
              </a:ext>
            </a:extLst>
          </p:cNvPr>
          <p:cNvPicPr preferRelativeResize="0"/>
          <p:nvPr/>
        </p:nvPicPr>
        <p:blipFill rotWithShape="1">
          <a:blip r:embed="rId3">
            <a:alphaModFix amt="19000"/>
          </a:blip>
          <a:srcRect l="23822" r="28542"/>
          <a:stretch/>
        </p:blipFill>
        <p:spPr>
          <a:xfrm>
            <a:off x="850092" y="480018"/>
            <a:ext cx="723994" cy="851194"/>
          </a:xfrm>
          <a:prstGeom prst="rect">
            <a:avLst/>
          </a:prstGeom>
          <a:noFill/>
          <a:ln>
            <a:noFill/>
          </a:ln>
        </p:spPr>
      </p:pic>
      <p:sp>
        <p:nvSpPr>
          <p:cNvPr id="3" name="Google Shape;542;p47">
            <a:extLst>
              <a:ext uri="{FF2B5EF4-FFF2-40B4-BE49-F238E27FC236}">
                <a16:creationId xmlns:a16="http://schemas.microsoft.com/office/drawing/2014/main" id="{2A79D920-CD17-64A0-FB80-B78D9836726D}"/>
              </a:ext>
            </a:extLst>
          </p:cNvPr>
          <p:cNvSpPr txBox="1">
            <a:spLocks/>
          </p:cNvSpPr>
          <p:nvPr/>
        </p:nvSpPr>
        <p:spPr>
          <a:xfrm>
            <a:off x="1415337" y="689480"/>
            <a:ext cx="3628804" cy="3714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zh-TW" altLang="en-US" sz="3600" b="1" dirty="0">
                <a:solidFill>
                  <a:srgbClr val="8B6F65"/>
                </a:solidFill>
                <a:latin typeface="Merriweather"/>
                <a:sym typeface="Merriweather"/>
              </a:rPr>
              <a:t>研究</a:t>
            </a:r>
            <a:r>
              <a:rPr lang="zh-TW" altLang="en-US" sz="3600" b="1" dirty="0">
                <a:solidFill>
                  <a:srgbClr val="8B6F65"/>
                </a:solidFill>
                <a:latin typeface="Merriweather"/>
              </a:rPr>
              <a:t>動機與技術</a:t>
            </a:r>
            <a:endParaRPr lang="en-US" sz="3600" b="1" dirty="0">
              <a:solidFill>
                <a:srgbClr val="8B6F65"/>
              </a:solidFill>
              <a:latin typeface="Merriweather"/>
            </a:endParaRPr>
          </a:p>
        </p:txBody>
      </p:sp>
      <p:sp>
        <p:nvSpPr>
          <p:cNvPr id="4" name="Google Shape;554;p47">
            <a:extLst>
              <a:ext uri="{FF2B5EF4-FFF2-40B4-BE49-F238E27FC236}">
                <a16:creationId xmlns:a16="http://schemas.microsoft.com/office/drawing/2014/main" id="{9989259D-32A0-69BC-A382-DAD384D30252}"/>
              </a:ext>
            </a:extLst>
          </p:cNvPr>
          <p:cNvSpPr txBox="1">
            <a:spLocks/>
          </p:cNvSpPr>
          <p:nvPr/>
        </p:nvSpPr>
        <p:spPr>
          <a:xfrm>
            <a:off x="655289" y="684806"/>
            <a:ext cx="1113600" cy="3714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2400" b="1" dirty="0">
                <a:solidFill>
                  <a:srgbClr val="8B6F65"/>
                </a:solidFill>
                <a:latin typeface="Merriweather"/>
              </a:rPr>
              <a:t>01</a:t>
            </a:r>
          </a:p>
        </p:txBody>
      </p:sp>
      <p:sp>
        <p:nvSpPr>
          <p:cNvPr id="7" name="文字方塊 6">
            <a:extLst>
              <a:ext uri="{FF2B5EF4-FFF2-40B4-BE49-F238E27FC236}">
                <a16:creationId xmlns:a16="http://schemas.microsoft.com/office/drawing/2014/main" id="{AAA3B964-E5F2-A866-938A-F6111E9D8744}"/>
              </a:ext>
            </a:extLst>
          </p:cNvPr>
          <p:cNvSpPr txBox="1"/>
          <p:nvPr/>
        </p:nvSpPr>
        <p:spPr>
          <a:xfrm>
            <a:off x="720552" y="1232922"/>
            <a:ext cx="5506930" cy="2677656"/>
          </a:xfrm>
          <a:prstGeom prst="rect">
            <a:avLst/>
          </a:prstGeom>
          <a:noFill/>
        </p:spPr>
        <p:txBody>
          <a:bodyPr wrap="square" rtlCol="0">
            <a:spAutoFit/>
          </a:bodyPr>
          <a:lstStyle/>
          <a:p>
            <a:pPr algn="just"/>
            <a:r>
              <a:rPr lang="en-US" altLang="zh-TW" sz="1800" b="1" i="1" dirty="0">
                <a:solidFill>
                  <a:schemeClr val="bg1">
                    <a:lumMod val="10000"/>
                  </a:schemeClr>
                </a:solidFill>
                <a:latin typeface="DFKai-SB" panose="03000509000000000000" pitchFamily="65" charset="-120"/>
                <a:ea typeface="DFKai-SB" panose="03000509000000000000" pitchFamily="65" charset="-120"/>
              </a:rPr>
              <a:t>4.</a:t>
            </a:r>
            <a:r>
              <a:rPr lang="zh-TW" altLang="en-US" sz="1800" b="1" i="1" dirty="0">
                <a:solidFill>
                  <a:schemeClr val="bg1">
                    <a:lumMod val="10000"/>
                  </a:schemeClr>
                </a:solidFill>
                <a:latin typeface="DFKai-SB" panose="03000509000000000000" pitchFamily="65" charset="-120"/>
                <a:ea typeface="DFKai-SB" panose="03000509000000000000" pitchFamily="65" charset="-120"/>
              </a:rPr>
              <a:t>開發環境與軟體介紹</a:t>
            </a:r>
            <a:r>
              <a:rPr lang="en-US" altLang="zh-TW" sz="1800" b="1" i="1" dirty="0">
                <a:solidFill>
                  <a:schemeClr val="bg1">
                    <a:lumMod val="10000"/>
                  </a:schemeClr>
                </a:solidFill>
                <a:latin typeface="DFKai-SB" panose="03000509000000000000" pitchFamily="65" charset="-120"/>
                <a:ea typeface="DFKai-SB" panose="03000509000000000000" pitchFamily="65" charset="-120"/>
              </a:rPr>
              <a:t>:</a:t>
            </a:r>
          </a:p>
          <a:p>
            <a:pPr rtl="0">
              <a:spcBef>
                <a:spcPts val="1200"/>
              </a:spcBef>
              <a:spcAft>
                <a:spcPts val="1200"/>
              </a:spcAft>
            </a:pPr>
            <a:r>
              <a:rPr lang="zh-TW" altLang="en-US" sz="1800" b="0" i="0" dirty="0">
                <a:solidFill>
                  <a:schemeClr val="accent2">
                    <a:lumMod val="10000"/>
                  </a:schemeClr>
                </a:solidFill>
                <a:effectLst/>
                <a:latin typeface="Verdana" panose="020B0604030504040204" pitchFamily="34" charset="0"/>
              </a:rPr>
              <a:t>●</a:t>
            </a:r>
            <a:r>
              <a:rPr lang="zh-TW" altLang="en-US" sz="1800" dirty="0">
                <a:solidFill>
                  <a:schemeClr val="accent2">
                    <a:lumMod val="10000"/>
                  </a:schemeClr>
                </a:solidFill>
                <a:latin typeface="DFKai-SB" panose="03000509000000000000" pitchFamily="65" charset="-120"/>
                <a:ea typeface="DFKai-SB" panose="03000509000000000000" pitchFamily="65" charset="-120"/>
              </a:rPr>
              <a:t> </a:t>
            </a:r>
            <a:r>
              <a:rPr lang="zh-TW" altLang="en-US" sz="1800" b="0" i="0" u="none" strike="noStrike" dirty="0">
                <a:solidFill>
                  <a:schemeClr val="accent2">
                    <a:lumMod val="10000"/>
                  </a:schemeClr>
                </a:solidFill>
                <a:effectLst/>
                <a:latin typeface="DFKai-SB" panose="03000509000000000000" pitchFamily="65" charset="-120"/>
                <a:ea typeface="DFKai-SB" panose="03000509000000000000" pitchFamily="65" charset="-120"/>
              </a:rPr>
              <a:t>編譯器</a:t>
            </a:r>
            <a:br>
              <a:rPr lang="zh-TW" altLang="en-US" sz="2400" dirty="0">
                <a:solidFill>
                  <a:srgbClr val="FF0000"/>
                </a:solidFill>
              </a:rPr>
            </a:br>
            <a:endParaRPr lang="zh-TW" altLang="en-US" sz="2400" b="0" dirty="0">
              <a:solidFill>
                <a:srgbClr val="FF0000"/>
              </a:solidFill>
              <a:effectLst/>
            </a:endParaRPr>
          </a:p>
          <a:p>
            <a:br>
              <a:rPr lang="zh-TW" altLang="en-US" sz="2400" dirty="0"/>
            </a:br>
            <a:br>
              <a:rPr lang="zh-TW" altLang="en-US" sz="1600" dirty="0"/>
            </a:br>
            <a:br>
              <a:rPr lang="zh-TW" altLang="en-US" sz="1200" dirty="0"/>
            </a:br>
            <a:br>
              <a:rPr lang="zh-TW" altLang="en-US" sz="1200" dirty="0"/>
            </a:br>
            <a:endParaRPr lang="en-US" altLang="zh-TW" sz="1200" b="1" i="1" u="none" strike="noStrike" dirty="0">
              <a:solidFill>
                <a:srgbClr val="000000"/>
              </a:solidFill>
              <a:effectLst/>
              <a:latin typeface="DFKai-SB" panose="03000509000000000000" pitchFamily="65" charset="-120"/>
              <a:ea typeface="DFKai-SB" panose="03000509000000000000" pitchFamily="65" charset="-120"/>
            </a:endParaRPr>
          </a:p>
          <a:p>
            <a:r>
              <a:rPr lang="en-US" altLang="zh-TW" sz="1200" b="1" i="1" dirty="0">
                <a:latin typeface="DFKai-SB" panose="03000509000000000000" pitchFamily="65" charset="-120"/>
                <a:ea typeface="DFKai-SB" panose="03000509000000000000" pitchFamily="65" charset="-120"/>
              </a:rPr>
              <a:t>		</a:t>
            </a:r>
            <a:endParaRPr lang="zh-TW" altLang="en-US" sz="1200" b="1" i="1" dirty="0"/>
          </a:p>
        </p:txBody>
      </p:sp>
      <p:sp>
        <p:nvSpPr>
          <p:cNvPr id="5" name="文字方塊 4">
            <a:extLst>
              <a:ext uri="{FF2B5EF4-FFF2-40B4-BE49-F238E27FC236}">
                <a16:creationId xmlns:a16="http://schemas.microsoft.com/office/drawing/2014/main" id="{4E387D2A-9D95-F2A2-08DA-8D49759FFC58}"/>
              </a:ext>
            </a:extLst>
          </p:cNvPr>
          <p:cNvSpPr txBox="1"/>
          <p:nvPr/>
        </p:nvSpPr>
        <p:spPr>
          <a:xfrm>
            <a:off x="720552" y="2015985"/>
            <a:ext cx="5591332" cy="276999"/>
          </a:xfrm>
          <a:prstGeom prst="rect">
            <a:avLst/>
          </a:prstGeom>
          <a:noFill/>
        </p:spPr>
        <p:txBody>
          <a:bodyPr wrap="square" rtlCol="0">
            <a:spAutoFit/>
          </a:bodyPr>
          <a:lstStyle/>
          <a:p>
            <a:pPr marL="304800" rtl="0">
              <a:spcBef>
                <a:spcPts val="0"/>
              </a:spcBef>
              <a:spcAft>
                <a:spcPts val="0"/>
              </a:spcAft>
            </a:pPr>
            <a:r>
              <a:rPr lang="en-US" altLang="zh-TW" sz="1200" dirty="0">
                <a:latin typeface="DFKai-SB" panose="03000509000000000000" pitchFamily="65" charset="-120"/>
                <a:ea typeface="DFKai-SB" panose="03000509000000000000" pitchFamily="65" charset="-120"/>
              </a:rPr>
              <a:t>Arduino IDE 2.0</a:t>
            </a:r>
          </a:p>
        </p:txBody>
      </p:sp>
      <p:sp>
        <p:nvSpPr>
          <p:cNvPr id="6" name="文字方塊 5">
            <a:extLst>
              <a:ext uri="{FF2B5EF4-FFF2-40B4-BE49-F238E27FC236}">
                <a16:creationId xmlns:a16="http://schemas.microsoft.com/office/drawing/2014/main" id="{2BFE5F64-5198-B280-ED6B-FD1582DBDDE2}"/>
              </a:ext>
            </a:extLst>
          </p:cNvPr>
          <p:cNvSpPr txBox="1"/>
          <p:nvPr/>
        </p:nvSpPr>
        <p:spPr>
          <a:xfrm>
            <a:off x="720552" y="2292984"/>
            <a:ext cx="7167584" cy="3370153"/>
          </a:xfrm>
          <a:prstGeom prst="rect">
            <a:avLst/>
          </a:prstGeom>
          <a:noFill/>
        </p:spPr>
        <p:txBody>
          <a:bodyPr wrap="square" rtlCol="0">
            <a:spAutoFit/>
          </a:bodyPr>
          <a:lstStyle/>
          <a:p>
            <a:r>
              <a:rPr lang="zh-TW" altLang="en-US" sz="1800" b="0" i="0" dirty="0">
                <a:solidFill>
                  <a:srgbClr val="000000"/>
                </a:solidFill>
                <a:effectLst/>
                <a:latin typeface="Verdana" panose="020B0604030504040204" pitchFamily="34" charset="0"/>
              </a:rPr>
              <a:t>● </a:t>
            </a:r>
            <a:r>
              <a:rPr lang="zh-TW" altLang="en-US" sz="1800" b="0" i="0" u="none" strike="noStrike" dirty="0">
                <a:solidFill>
                  <a:srgbClr val="000000"/>
                </a:solidFill>
                <a:effectLst/>
                <a:latin typeface="DFKai-SB" panose="03000509000000000000" pitchFamily="65" charset="-120"/>
                <a:ea typeface="DFKai-SB" panose="03000509000000000000" pitchFamily="65" charset="-120"/>
              </a:rPr>
              <a:t>函式庫</a:t>
            </a:r>
            <a:endParaRPr lang="en-US" altLang="zh-TW" sz="1800" b="0" i="0" u="none" strike="noStrike" dirty="0">
              <a:solidFill>
                <a:srgbClr val="000000"/>
              </a:solidFill>
              <a:effectLst/>
              <a:latin typeface="DFKai-SB" panose="03000509000000000000" pitchFamily="65" charset="-120"/>
              <a:ea typeface="DFKai-SB" panose="03000509000000000000" pitchFamily="65" charset="-120"/>
            </a:endParaRPr>
          </a:p>
          <a:p>
            <a:pPr>
              <a:lnSpc>
                <a:spcPct val="150000"/>
              </a:lnSpc>
            </a:pPr>
            <a:r>
              <a:rPr lang="en-US" altLang="zh-TW" sz="1800" dirty="0">
                <a:solidFill>
                  <a:srgbClr val="00B0F0"/>
                </a:solidFill>
                <a:latin typeface="DFKai-SB" panose="03000509000000000000" pitchFamily="65" charset="-120"/>
                <a:ea typeface="DFKai-SB" panose="03000509000000000000" pitchFamily="65" charset="-120"/>
              </a:rPr>
              <a:t>(</a:t>
            </a:r>
            <a:r>
              <a:rPr lang="zh-TW" altLang="en-US" sz="1800" dirty="0">
                <a:solidFill>
                  <a:srgbClr val="00B0F0"/>
                </a:solidFill>
                <a:latin typeface="DFKai-SB" panose="03000509000000000000" pitchFamily="65" charset="-120"/>
                <a:ea typeface="DFKai-SB" panose="03000509000000000000" pitchFamily="65" charset="-120"/>
              </a:rPr>
              <a:t>一</a:t>
            </a:r>
            <a:r>
              <a:rPr lang="en-US" altLang="zh-TW" sz="1800" dirty="0">
                <a:solidFill>
                  <a:srgbClr val="00B0F0"/>
                </a:solidFill>
                <a:latin typeface="DFKai-SB" panose="03000509000000000000" pitchFamily="65" charset="-120"/>
                <a:ea typeface="DFKai-SB" panose="03000509000000000000" pitchFamily="65" charset="-120"/>
              </a:rPr>
              <a:t>)</a:t>
            </a:r>
            <a:r>
              <a:rPr lang="zh-TW" altLang="en-US" sz="1800" dirty="0">
                <a:solidFill>
                  <a:srgbClr val="00B0F0"/>
                </a:solidFill>
                <a:latin typeface="DFKai-SB" panose="03000509000000000000" pitchFamily="65" charset="-120"/>
                <a:ea typeface="DFKai-SB" panose="03000509000000000000" pitchFamily="65" charset="-120"/>
              </a:rPr>
              <a:t> </a:t>
            </a:r>
            <a:r>
              <a:rPr lang="en-US" altLang="zh-TW" sz="1800" dirty="0">
                <a:solidFill>
                  <a:srgbClr val="00B0F0"/>
                </a:solidFill>
                <a:latin typeface="DFKai-SB" panose="03000509000000000000" pitchFamily="65" charset="-120"/>
                <a:ea typeface="DFKai-SB" panose="03000509000000000000" pitchFamily="65" charset="-120"/>
              </a:rPr>
              <a:t>&lt;LiquidCrystal_I2C.h&gt;:</a:t>
            </a:r>
          </a:p>
          <a:p>
            <a:pPr>
              <a:lnSpc>
                <a:spcPct val="150000"/>
              </a:lnSpc>
            </a:pPr>
            <a:r>
              <a:rPr lang="zh-TW" altLang="en-US" sz="1200" b="0" i="0" u="none" strike="noStrike" dirty="0">
                <a:solidFill>
                  <a:schemeClr val="accent1">
                    <a:lumMod val="10000"/>
                  </a:schemeClr>
                </a:solidFill>
                <a:effectLst/>
                <a:latin typeface="DFKai-SB" panose="03000509000000000000" pitchFamily="65" charset="-120"/>
                <a:ea typeface="DFKai-SB" panose="03000509000000000000" pitchFamily="65" charset="-120"/>
              </a:rPr>
              <a:t>使</a:t>
            </a:r>
            <a:r>
              <a:rPr lang="en-US" altLang="zh-TW" sz="1200" b="0" i="0" u="none" strike="noStrike" dirty="0">
                <a:solidFill>
                  <a:schemeClr val="accent1">
                    <a:lumMod val="10000"/>
                  </a:schemeClr>
                </a:solidFill>
                <a:effectLst/>
                <a:latin typeface="DFKai-SB" panose="03000509000000000000" pitchFamily="65" charset="-120"/>
                <a:ea typeface="DFKai-SB" panose="03000509000000000000" pitchFamily="65" charset="-120"/>
              </a:rPr>
              <a:t>Arduino</a:t>
            </a:r>
            <a:r>
              <a:rPr lang="zh-TW" altLang="en-US" sz="1200" b="0" i="0" u="none" strike="noStrike" dirty="0">
                <a:solidFill>
                  <a:schemeClr val="accent1">
                    <a:lumMod val="10000"/>
                  </a:schemeClr>
                </a:solidFill>
                <a:effectLst/>
                <a:latin typeface="DFKai-SB" panose="03000509000000000000" pitchFamily="65" charset="-120"/>
                <a:ea typeface="DFKai-SB" panose="03000509000000000000" pitchFamily="65" charset="-120"/>
              </a:rPr>
              <a:t>開發板控制</a:t>
            </a:r>
            <a:r>
              <a:rPr lang="en-US" altLang="zh-TW" sz="1200" b="0" i="0" u="none" strike="noStrike" dirty="0">
                <a:solidFill>
                  <a:schemeClr val="accent1">
                    <a:lumMod val="10000"/>
                  </a:schemeClr>
                </a:solidFill>
                <a:effectLst/>
                <a:latin typeface="DFKai-SB" panose="03000509000000000000" pitchFamily="65" charset="-120"/>
                <a:ea typeface="DFKai-SB" panose="03000509000000000000" pitchFamily="65" charset="-120"/>
              </a:rPr>
              <a:t>Hitachi HD44780</a:t>
            </a:r>
            <a:r>
              <a:rPr lang="zh-TW" altLang="en-US" sz="1200" b="0" i="0" u="none" strike="noStrike" dirty="0">
                <a:solidFill>
                  <a:schemeClr val="accent1">
                    <a:lumMod val="10000"/>
                  </a:schemeClr>
                </a:solidFill>
                <a:effectLst/>
                <a:latin typeface="DFKai-SB" panose="03000509000000000000" pitchFamily="65" charset="-120"/>
                <a:ea typeface="DFKai-SB" panose="03000509000000000000" pitchFamily="65" charset="-120"/>
              </a:rPr>
              <a:t>芯片組和</a:t>
            </a:r>
            <a:r>
              <a:rPr lang="en-US" altLang="zh-TW" sz="1200" b="0" i="0" u="none" strike="noStrike" dirty="0" err="1">
                <a:solidFill>
                  <a:schemeClr val="accent1">
                    <a:lumMod val="10000"/>
                  </a:schemeClr>
                </a:solidFill>
                <a:effectLst/>
                <a:latin typeface="DFKai-SB" panose="03000509000000000000" pitchFamily="65" charset="-120"/>
                <a:ea typeface="DFKai-SB" panose="03000509000000000000" pitchFamily="65" charset="-120"/>
              </a:rPr>
              <a:t>LiquidCrystald</a:t>
            </a:r>
            <a:r>
              <a:rPr lang="zh-TW" altLang="en-US" sz="1200" b="0" i="0" u="none" strike="noStrike" dirty="0">
                <a:solidFill>
                  <a:schemeClr val="accent1">
                    <a:lumMod val="10000"/>
                  </a:schemeClr>
                </a:solidFill>
                <a:effectLst/>
                <a:latin typeface="DFKai-SB" panose="03000509000000000000" pitchFamily="65" charset="-120"/>
                <a:ea typeface="DFKai-SB" panose="03000509000000000000" pitchFamily="65" charset="-120"/>
              </a:rPr>
              <a:t>庫的液晶顯示器（</a:t>
            </a:r>
            <a:r>
              <a:rPr lang="en-US" altLang="zh-TW" sz="1200" b="0" i="0" u="none" strike="noStrike" dirty="0">
                <a:solidFill>
                  <a:schemeClr val="accent1">
                    <a:lumMod val="10000"/>
                  </a:schemeClr>
                </a:solidFill>
                <a:effectLst/>
                <a:latin typeface="DFKai-SB" panose="03000509000000000000" pitchFamily="65" charset="-120"/>
                <a:ea typeface="DFKai-SB" panose="03000509000000000000" pitchFamily="65" charset="-120"/>
              </a:rPr>
              <a:t>LCD</a:t>
            </a:r>
            <a:r>
              <a:rPr lang="zh-TW" altLang="en-US" sz="1200" b="0" i="0" u="none" strike="noStrike" dirty="0">
                <a:solidFill>
                  <a:schemeClr val="accent1">
                    <a:lumMod val="10000"/>
                  </a:schemeClr>
                </a:solidFill>
                <a:effectLst/>
                <a:latin typeface="DFKai-SB" panose="03000509000000000000" pitchFamily="65" charset="-120"/>
                <a:ea typeface="DFKai-SB" panose="03000509000000000000" pitchFamily="65" charset="-120"/>
              </a:rPr>
              <a:t>）</a:t>
            </a:r>
            <a:r>
              <a:rPr lang="en-US" altLang="zh-TW" sz="1800" dirty="0">
                <a:solidFill>
                  <a:srgbClr val="00B0F0"/>
                </a:solidFill>
                <a:latin typeface="DFKai-SB" panose="03000509000000000000" pitchFamily="65" charset="-120"/>
                <a:ea typeface="DFKai-SB" panose="03000509000000000000" pitchFamily="65" charset="-120"/>
              </a:rPr>
              <a:t>(</a:t>
            </a:r>
            <a:r>
              <a:rPr lang="zh-TW" altLang="en-US" sz="1800" dirty="0">
                <a:solidFill>
                  <a:srgbClr val="00B0F0"/>
                </a:solidFill>
                <a:latin typeface="DFKai-SB" panose="03000509000000000000" pitchFamily="65" charset="-120"/>
                <a:ea typeface="DFKai-SB" panose="03000509000000000000" pitchFamily="65" charset="-120"/>
              </a:rPr>
              <a:t>二</a:t>
            </a:r>
            <a:r>
              <a:rPr lang="en-US" altLang="zh-TW" sz="1800" dirty="0">
                <a:solidFill>
                  <a:srgbClr val="00B0F0"/>
                </a:solidFill>
                <a:latin typeface="DFKai-SB" panose="03000509000000000000" pitchFamily="65" charset="-120"/>
                <a:ea typeface="DFKai-SB" panose="03000509000000000000" pitchFamily="65" charset="-120"/>
              </a:rPr>
              <a:t>)&lt;</a:t>
            </a:r>
            <a:r>
              <a:rPr lang="en-US" altLang="zh-TW" sz="1800" dirty="0" err="1">
                <a:solidFill>
                  <a:srgbClr val="00B0F0"/>
                </a:solidFill>
                <a:latin typeface="DFKai-SB" panose="03000509000000000000" pitchFamily="65" charset="-120"/>
                <a:ea typeface="DFKai-SB" panose="03000509000000000000" pitchFamily="65" charset="-120"/>
              </a:rPr>
              <a:t>SofrwareSerial.h</a:t>
            </a:r>
            <a:r>
              <a:rPr lang="en-US" altLang="zh-TW" sz="1800" dirty="0">
                <a:solidFill>
                  <a:srgbClr val="00B0F0"/>
                </a:solidFill>
                <a:latin typeface="DFKai-SB" panose="03000509000000000000" pitchFamily="65" charset="-120"/>
                <a:ea typeface="DFKai-SB" panose="03000509000000000000" pitchFamily="65" charset="-120"/>
              </a:rPr>
              <a:t>&gt;</a:t>
            </a:r>
            <a:r>
              <a:rPr lang="zh-TW" altLang="en-US" sz="1800" dirty="0">
                <a:solidFill>
                  <a:srgbClr val="00B0F0"/>
                </a:solidFill>
                <a:latin typeface="DFKai-SB" panose="03000509000000000000" pitchFamily="65" charset="-120"/>
                <a:ea typeface="DFKai-SB" panose="03000509000000000000" pitchFamily="65" charset="-120"/>
              </a:rPr>
              <a:t> </a:t>
            </a:r>
            <a:r>
              <a:rPr lang="en-US" altLang="zh-TW" sz="1800" dirty="0">
                <a:solidFill>
                  <a:srgbClr val="00B0F0"/>
                </a:solidFill>
                <a:latin typeface="DFKai-SB" panose="03000509000000000000" pitchFamily="65" charset="-120"/>
                <a:ea typeface="DFKai-SB" panose="03000509000000000000" pitchFamily="65" charset="-120"/>
              </a:rPr>
              <a:t>:</a:t>
            </a:r>
          </a:p>
          <a:p>
            <a:pPr>
              <a:lnSpc>
                <a:spcPct val="150000"/>
              </a:lnSpc>
            </a:pPr>
            <a:r>
              <a:rPr lang="zh-TW" altLang="en-US" b="0" i="0" u="none" strike="noStrike" dirty="0">
                <a:solidFill>
                  <a:schemeClr val="accent1">
                    <a:lumMod val="10000"/>
                  </a:schemeClr>
                </a:solidFill>
                <a:effectLst/>
                <a:latin typeface="DFKai-SB" panose="03000509000000000000" pitchFamily="65" charset="-120"/>
                <a:ea typeface="DFKai-SB" panose="03000509000000000000" pitchFamily="65" charset="-120"/>
              </a:rPr>
              <a:t>設置藍芽的函式庫</a:t>
            </a:r>
            <a:endParaRPr lang="en-US" altLang="zh-TW" b="0" i="0" u="none" strike="noStrike" dirty="0">
              <a:solidFill>
                <a:srgbClr val="000000"/>
              </a:solidFill>
              <a:effectLst/>
              <a:latin typeface="DFKai-SB" panose="03000509000000000000" pitchFamily="65" charset="-120"/>
              <a:ea typeface="DFKai-SB" panose="03000509000000000000" pitchFamily="65" charset="-120"/>
            </a:endParaRPr>
          </a:p>
          <a:p>
            <a:pPr>
              <a:lnSpc>
                <a:spcPct val="150000"/>
              </a:lnSpc>
            </a:pPr>
            <a:r>
              <a:rPr lang="en-US" altLang="zh-TW" sz="1800" dirty="0">
                <a:solidFill>
                  <a:srgbClr val="00B0F0"/>
                </a:solidFill>
                <a:latin typeface="DFKai-SB" panose="03000509000000000000" pitchFamily="65" charset="-120"/>
                <a:ea typeface="DFKai-SB" panose="03000509000000000000" pitchFamily="65" charset="-120"/>
              </a:rPr>
              <a:t>(</a:t>
            </a:r>
            <a:r>
              <a:rPr lang="zh-TW" altLang="en-US" sz="1800" dirty="0">
                <a:solidFill>
                  <a:srgbClr val="00B0F0"/>
                </a:solidFill>
                <a:latin typeface="DFKai-SB" panose="03000509000000000000" pitchFamily="65" charset="-120"/>
                <a:ea typeface="DFKai-SB" panose="03000509000000000000" pitchFamily="65" charset="-120"/>
              </a:rPr>
              <a:t>三</a:t>
            </a:r>
            <a:r>
              <a:rPr lang="en-US" altLang="zh-TW" sz="1800" dirty="0">
                <a:solidFill>
                  <a:srgbClr val="00B0F0"/>
                </a:solidFill>
                <a:latin typeface="DFKai-SB" panose="03000509000000000000" pitchFamily="65" charset="-120"/>
                <a:ea typeface="DFKai-SB" panose="03000509000000000000" pitchFamily="65" charset="-120"/>
              </a:rPr>
              <a:t>)</a:t>
            </a:r>
            <a:r>
              <a:rPr lang="zh-TW" altLang="en-US" sz="1800" dirty="0">
                <a:solidFill>
                  <a:srgbClr val="00B0F0"/>
                </a:solidFill>
                <a:latin typeface="DFKai-SB" panose="03000509000000000000" pitchFamily="65" charset="-120"/>
                <a:ea typeface="DFKai-SB" panose="03000509000000000000" pitchFamily="65" charset="-120"/>
              </a:rPr>
              <a:t> </a:t>
            </a:r>
            <a:r>
              <a:rPr lang="en-US" altLang="zh-TW" sz="1800" dirty="0">
                <a:solidFill>
                  <a:srgbClr val="00B0F0"/>
                </a:solidFill>
                <a:latin typeface="DFKai-SB" panose="03000509000000000000" pitchFamily="65" charset="-120"/>
                <a:ea typeface="DFKai-SB" panose="03000509000000000000" pitchFamily="65" charset="-120"/>
              </a:rPr>
              <a:t>&lt;</a:t>
            </a:r>
            <a:r>
              <a:rPr lang="en-US" altLang="zh-TW" sz="1800" dirty="0" err="1">
                <a:solidFill>
                  <a:srgbClr val="00B0F0"/>
                </a:solidFill>
                <a:latin typeface="DFKai-SB" panose="03000509000000000000" pitchFamily="65" charset="-120"/>
                <a:ea typeface="DFKai-SB" panose="03000509000000000000" pitchFamily="65" charset="-120"/>
              </a:rPr>
              <a:t>pms.h</a:t>
            </a:r>
            <a:r>
              <a:rPr lang="en-US" altLang="zh-TW" sz="1800" dirty="0">
                <a:solidFill>
                  <a:srgbClr val="00B0F0"/>
                </a:solidFill>
                <a:latin typeface="DFKai-SB" panose="03000509000000000000" pitchFamily="65" charset="-120"/>
                <a:ea typeface="DFKai-SB" panose="03000509000000000000" pitchFamily="65" charset="-120"/>
              </a:rPr>
              <a:t>&gt;</a:t>
            </a:r>
            <a:r>
              <a:rPr lang="zh-TW" altLang="en-US" sz="1800" dirty="0">
                <a:solidFill>
                  <a:srgbClr val="00B0F0"/>
                </a:solidFill>
                <a:latin typeface="DFKai-SB" panose="03000509000000000000" pitchFamily="65" charset="-120"/>
                <a:ea typeface="DFKai-SB" panose="03000509000000000000" pitchFamily="65" charset="-120"/>
              </a:rPr>
              <a:t> </a:t>
            </a:r>
            <a:r>
              <a:rPr lang="en-US" altLang="zh-TW" sz="1800" dirty="0">
                <a:solidFill>
                  <a:srgbClr val="00B0F0"/>
                </a:solidFill>
                <a:latin typeface="DFKai-SB" panose="03000509000000000000" pitchFamily="65" charset="-120"/>
                <a:ea typeface="DFKai-SB" panose="03000509000000000000" pitchFamily="65" charset="-120"/>
              </a:rPr>
              <a:t>:</a:t>
            </a:r>
          </a:p>
          <a:p>
            <a:pPr>
              <a:lnSpc>
                <a:spcPct val="150000"/>
              </a:lnSpc>
            </a:pPr>
            <a:r>
              <a:rPr lang="zh-TW" altLang="en-US" b="0" i="0" u="none" strike="noStrike" dirty="0">
                <a:solidFill>
                  <a:schemeClr val="accent1">
                    <a:lumMod val="10000"/>
                  </a:schemeClr>
                </a:solidFill>
                <a:effectLst/>
                <a:latin typeface="DFKai-SB" panose="03000509000000000000" pitchFamily="65" charset="-120"/>
                <a:ea typeface="DFKai-SB" panose="03000509000000000000" pitchFamily="65" charset="-120"/>
              </a:rPr>
              <a:t>主要是要應用在空氣品質檢測感測器上，上電後默認模式處於活動狀態。</a:t>
            </a:r>
            <a:endParaRPr lang="en-US" altLang="zh-TW" b="0" dirty="0">
              <a:solidFill>
                <a:schemeClr val="accent1">
                  <a:lumMod val="10000"/>
                </a:schemeClr>
              </a:solidFill>
              <a:effectLst/>
            </a:endParaRPr>
          </a:p>
          <a:p>
            <a:endParaRPr lang="en-US" altLang="zh-TW" sz="1800" b="0" i="0" u="none" strike="noStrike" dirty="0">
              <a:solidFill>
                <a:srgbClr val="000000"/>
              </a:solidFill>
              <a:effectLst/>
              <a:latin typeface="DFKai-SB" panose="03000509000000000000" pitchFamily="65" charset="-120"/>
              <a:ea typeface="DFKai-SB" panose="03000509000000000000" pitchFamily="65" charset="-120"/>
            </a:endParaRPr>
          </a:p>
          <a:p>
            <a:endParaRPr lang="en-US" altLang="zh-TW" sz="1800" b="0" i="0" u="none" strike="noStrike" dirty="0">
              <a:solidFill>
                <a:srgbClr val="000000"/>
              </a:solidFill>
              <a:effectLst/>
              <a:latin typeface="DFKai-SB" panose="03000509000000000000" pitchFamily="65" charset="-120"/>
              <a:ea typeface="DFKai-SB" panose="03000509000000000000" pitchFamily="65" charset="-120"/>
            </a:endParaRPr>
          </a:p>
          <a:p>
            <a:endParaRPr lang="zh-TW" altLang="en-US" sz="1800" dirty="0"/>
          </a:p>
        </p:txBody>
      </p:sp>
    </p:spTree>
    <p:extLst>
      <p:ext uri="{BB962C8B-B14F-4D97-AF65-F5344CB8AC3E}">
        <p14:creationId xmlns:p14="http://schemas.microsoft.com/office/powerpoint/2010/main" val="31273334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83"/>
        <p:cNvGrpSpPr/>
        <p:nvPr/>
      </p:nvGrpSpPr>
      <p:grpSpPr>
        <a:xfrm>
          <a:off x="0" y="0"/>
          <a:ext cx="0" cy="0"/>
          <a:chOff x="0" y="0"/>
          <a:chExt cx="0" cy="0"/>
        </a:xfrm>
      </p:grpSpPr>
      <p:pic>
        <p:nvPicPr>
          <p:cNvPr id="2" name="Google Shape;536;p47">
            <a:extLst>
              <a:ext uri="{FF2B5EF4-FFF2-40B4-BE49-F238E27FC236}">
                <a16:creationId xmlns:a16="http://schemas.microsoft.com/office/drawing/2014/main" id="{BBDCC914-14C2-E720-E984-3C37219CCA06}"/>
              </a:ext>
            </a:extLst>
          </p:cNvPr>
          <p:cNvPicPr preferRelativeResize="0"/>
          <p:nvPr/>
        </p:nvPicPr>
        <p:blipFill rotWithShape="1">
          <a:blip r:embed="rId3">
            <a:alphaModFix amt="19000"/>
          </a:blip>
          <a:srcRect l="23822" r="28542"/>
          <a:stretch/>
        </p:blipFill>
        <p:spPr>
          <a:xfrm>
            <a:off x="850092" y="356053"/>
            <a:ext cx="723994" cy="851194"/>
          </a:xfrm>
          <a:prstGeom prst="rect">
            <a:avLst/>
          </a:prstGeom>
          <a:noFill/>
          <a:ln>
            <a:noFill/>
          </a:ln>
        </p:spPr>
      </p:pic>
      <p:sp>
        <p:nvSpPr>
          <p:cNvPr id="3" name="Google Shape;542;p47">
            <a:extLst>
              <a:ext uri="{FF2B5EF4-FFF2-40B4-BE49-F238E27FC236}">
                <a16:creationId xmlns:a16="http://schemas.microsoft.com/office/drawing/2014/main" id="{2A79D920-CD17-64A0-FB80-B78D9836726D}"/>
              </a:ext>
            </a:extLst>
          </p:cNvPr>
          <p:cNvSpPr txBox="1">
            <a:spLocks/>
          </p:cNvSpPr>
          <p:nvPr/>
        </p:nvSpPr>
        <p:spPr>
          <a:xfrm>
            <a:off x="1445892" y="595950"/>
            <a:ext cx="2702451" cy="3714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zh-TW" altLang="en-US" sz="3600" b="1" dirty="0">
                <a:solidFill>
                  <a:srgbClr val="8B6F65"/>
                </a:solidFill>
                <a:latin typeface="Merriweather"/>
                <a:sym typeface="Merriweather"/>
              </a:rPr>
              <a:t>流程架構圖</a:t>
            </a:r>
            <a:endParaRPr lang="en-US" sz="3600" b="1" dirty="0">
              <a:solidFill>
                <a:srgbClr val="8B6F65"/>
              </a:solidFill>
              <a:latin typeface="Merriweather"/>
            </a:endParaRPr>
          </a:p>
        </p:txBody>
      </p:sp>
      <p:sp>
        <p:nvSpPr>
          <p:cNvPr id="4" name="Google Shape;554;p47">
            <a:extLst>
              <a:ext uri="{FF2B5EF4-FFF2-40B4-BE49-F238E27FC236}">
                <a16:creationId xmlns:a16="http://schemas.microsoft.com/office/drawing/2014/main" id="{9989259D-32A0-69BC-A382-DAD384D30252}"/>
              </a:ext>
            </a:extLst>
          </p:cNvPr>
          <p:cNvSpPr txBox="1">
            <a:spLocks/>
          </p:cNvSpPr>
          <p:nvPr/>
        </p:nvSpPr>
        <p:spPr>
          <a:xfrm>
            <a:off x="655289" y="574627"/>
            <a:ext cx="1113600" cy="3714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2400" b="1" dirty="0">
                <a:solidFill>
                  <a:srgbClr val="8B6F65"/>
                </a:solidFill>
                <a:latin typeface="Merriweather"/>
              </a:rPr>
              <a:t>02</a:t>
            </a:r>
          </a:p>
        </p:txBody>
      </p:sp>
      <p:pic>
        <p:nvPicPr>
          <p:cNvPr id="2049" name="圖片 5">
            <a:extLst>
              <a:ext uri="{FF2B5EF4-FFF2-40B4-BE49-F238E27FC236}">
                <a16:creationId xmlns:a16="http://schemas.microsoft.com/office/drawing/2014/main" id="{3BD9159C-7E7F-F35A-7D20-5E80B3AAAA8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6353" y="1109275"/>
            <a:ext cx="5199529" cy="4034226"/>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3">
            <a:extLst>
              <a:ext uri="{FF2B5EF4-FFF2-40B4-BE49-F238E27FC236}">
                <a16:creationId xmlns:a16="http://schemas.microsoft.com/office/drawing/2014/main" id="{63ABEFD6-B3EF-C920-A740-31D914976FE1}"/>
              </a:ext>
            </a:extLst>
          </p:cNvPr>
          <p:cNvSpPr>
            <a:spLocks noChangeArrowheads="1"/>
          </p:cNvSpPr>
          <p:nvPr/>
        </p:nvSpPr>
        <p:spPr bwMode="auto">
          <a:xfrm>
            <a:off x="0" y="54149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pic>
        <p:nvPicPr>
          <p:cNvPr id="2053" name="Picture 5" descr="查看來源圖片">
            <a:extLst>
              <a:ext uri="{FF2B5EF4-FFF2-40B4-BE49-F238E27FC236}">
                <a16:creationId xmlns:a16="http://schemas.microsoft.com/office/drawing/2014/main" id="{1DC927CA-4E57-4903-F7CF-36F33301999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27799" y="452906"/>
            <a:ext cx="1005788" cy="754341"/>
          </a:xfrm>
          <a:prstGeom prst="rect">
            <a:avLst/>
          </a:prstGeom>
          <a:noFill/>
          <a:extLst>
            <a:ext uri="{909E8E84-426E-40DD-AFC4-6F175D3DCCD1}">
              <a14:hiddenFill xmlns:a14="http://schemas.microsoft.com/office/drawing/2010/main">
                <a:solidFill>
                  <a:srgbClr val="FFFFFF"/>
                </a:solidFill>
              </a14:hiddenFill>
            </a:ext>
          </a:extLst>
        </p:spPr>
      </p:pic>
      <p:pic>
        <p:nvPicPr>
          <p:cNvPr id="2057" name="Picture 9" descr="喇叭 的圖片結果">
            <a:extLst>
              <a:ext uri="{FF2B5EF4-FFF2-40B4-BE49-F238E27FC236}">
                <a16:creationId xmlns:a16="http://schemas.microsoft.com/office/drawing/2014/main" id="{79B2B6FE-DAAA-79A1-2AD1-7EE9C78DDB4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28485" y="1475122"/>
            <a:ext cx="905101" cy="905101"/>
          </a:xfrm>
          <a:prstGeom prst="rect">
            <a:avLst/>
          </a:prstGeom>
          <a:noFill/>
          <a:extLst>
            <a:ext uri="{909E8E84-426E-40DD-AFC4-6F175D3DCCD1}">
              <a14:hiddenFill xmlns:a14="http://schemas.microsoft.com/office/drawing/2010/main">
                <a:solidFill>
                  <a:srgbClr val="FFFFFF"/>
                </a:solidFill>
              </a14:hiddenFill>
            </a:ext>
          </a:extLst>
        </p:spPr>
      </p:pic>
      <p:pic>
        <p:nvPicPr>
          <p:cNvPr id="2059" name="Picture 11" descr="lcd液晶显示模块 的圖片結果">
            <a:extLst>
              <a:ext uri="{FF2B5EF4-FFF2-40B4-BE49-F238E27FC236}">
                <a16:creationId xmlns:a16="http://schemas.microsoft.com/office/drawing/2014/main" id="{9C51F0E0-F2AB-B16E-B911-28917C6F4DF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527798" y="2565043"/>
            <a:ext cx="1005788" cy="1005788"/>
          </a:xfrm>
          <a:prstGeom prst="rect">
            <a:avLst/>
          </a:prstGeom>
          <a:noFill/>
          <a:extLst>
            <a:ext uri="{909E8E84-426E-40DD-AFC4-6F175D3DCCD1}">
              <a14:hiddenFill xmlns:a14="http://schemas.microsoft.com/office/drawing/2010/main">
                <a:solidFill>
                  <a:srgbClr val="FFFFFF"/>
                </a:solidFill>
              </a14:hiddenFill>
            </a:ext>
          </a:extLst>
        </p:spPr>
      </p:pic>
      <p:pic>
        <p:nvPicPr>
          <p:cNvPr id="2061" name="Picture 13" descr="藍芽 的圖片結果">
            <a:extLst>
              <a:ext uri="{FF2B5EF4-FFF2-40B4-BE49-F238E27FC236}">
                <a16:creationId xmlns:a16="http://schemas.microsoft.com/office/drawing/2014/main" id="{9F7E8556-6774-46E5-44F4-5EB9C5F81F7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530161" y="3888516"/>
            <a:ext cx="1005788" cy="905101"/>
          </a:xfrm>
          <a:prstGeom prst="rect">
            <a:avLst/>
          </a:prstGeom>
          <a:noFill/>
          <a:extLst>
            <a:ext uri="{909E8E84-426E-40DD-AFC4-6F175D3DCCD1}">
              <a14:hiddenFill xmlns:a14="http://schemas.microsoft.com/office/drawing/2010/main">
                <a:solidFill>
                  <a:srgbClr val="FFFFFF"/>
                </a:solidFill>
              </a14:hiddenFill>
            </a:ext>
          </a:extLst>
        </p:spPr>
      </p:pic>
      <p:sp>
        <p:nvSpPr>
          <p:cNvPr id="14" name="箭號: 向下 13">
            <a:extLst>
              <a:ext uri="{FF2B5EF4-FFF2-40B4-BE49-F238E27FC236}">
                <a16:creationId xmlns:a16="http://schemas.microsoft.com/office/drawing/2014/main" id="{10722DE5-567A-3BBD-149C-BC9DE6E8F0CA}"/>
              </a:ext>
            </a:extLst>
          </p:cNvPr>
          <p:cNvSpPr/>
          <p:nvPr/>
        </p:nvSpPr>
        <p:spPr>
          <a:xfrm>
            <a:off x="6890245" y="1252356"/>
            <a:ext cx="280894" cy="41863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箭號: 向下 14">
            <a:extLst>
              <a:ext uri="{FF2B5EF4-FFF2-40B4-BE49-F238E27FC236}">
                <a16:creationId xmlns:a16="http://schemas.microsoft.com/office/drawing/2014/main" id="{2096C8A8-F9CB-9B21-2C76-BF2FF4961C1A}"/>
              </a:ext>
            </a:extLst>
          </p:cNvPr>
          <p:cNvSpPr/>
          <p:nvPr/>
        </p:nvSpPr>
        <p:spPr>
          <a:xfrm>
            <a:off x="6890871" y="2302833"/>
            <a:ext cx="280894" cy="46803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箭號: 向下 15">
            <a:extLst>
              <a:ext uri="{FF2B5EF4-FFF2-40B4-BE49-F238E27FC236}">
                <a16:creationId xmlns:a16="http://schemas.microsoft.com/office/drawing/2014/main" id="{84518CAD-16A9-D90E-2EA9-8039AE9C4E4F}"/>
              </a:ext>
            </a:extLst>
          </p:cNvPr>
          <p:cNvSpPr/>
          <p:nvPr/>
        </p:nvSpPr>
        <p:spPr>
          <a:xfrm>
            <a:off x="6890245" y="3420482"/>
            <a:ext cx="280894" cy="46803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Tree>
    <p:extLst>
      <p:ext uri="{BB962C8B-B14F-4D97-AF65-F5344CB8AC3E}">
        <p14:creationId xmlns:p14="http://schemas.microsoft.com/office/powerpoint/2010/main" val="35830500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83"/>
        <p:cNvGrpSpPr/>
        <p:nvPr/>
      </p:nvGrpSpPr>
      <p:grpSpPr>
        <a:xfrm>
          <a:off x="0" y="0"/>
          <a:ext cx="0" cy="0"/>
          <a:chOff x="0" y="0"/>
          <a:chExt cx="0" cy="0"/>
        </a:xfrm>
      </p:grpSpPr>
      <p:pic>
        <p:nvPicPr>
          <p:cNvPr id="2" name="Google Shape;536;p47">
            <a:extLst>
              <a:ext uri="{FF2B5EF4-FFF2-40B4-BE49-F238E27FC236}">
                <a16:creationId xmlns:a16="http://schemas.microsoft.com/office/drawing/2014/main" id="{BBDCC914-14C2-E720-E984-3C37219CCA06}"/>
              </a:ext>
            </a:extLst>
          </p:cNvPr>
          <p:cNvPicPr preferRelativeResize="0"/>
          <p:nvPr/>
        </p:nvPicPr>
        <p:blipFill rotWithShape="1">
          <a:blip r:embed="rId3">
            <a:alphaModFix amt="19000"/>
          </a:blip>
          <a:srcRect l="23822" r="28542"/>
          <a:stretch/>
        </p:blipFill>
        <p:spPr>
          <a:xfrm>
            <a:off x="914721" y="510650"/>
            <a:ext cx="723994" cy="851194"/>
          </a:xfrm>
          <a:prstGeom prst="rect">
            <a:avLst/>
          </a:prstGeom>
          <a:noFill/>
          <a:ln>
            <a:noFill/>
          </a:ln>
        </p:spPr>
      </p:pic>
      <p:sp>
        <p:nvSpPr>
          <p:cNvPr id="3" name="Google Shape;542;p47">
            <a:extLst>
              <a:ext uri="{FF2B5EF4-FFF2-40B4-BE49-F238E27FC236}">
                <a16:creationId xmlns:a16="http://schemas.microsoft.com/office/drawing/2014/main" id="{2A79D920-CD17-64A0-FB80-B78D9836726D}"/>
              </a:ext>
            </a:extLst>
          </p:cNvPr>
          <p:cNvSpPr txBox="1">
            <a:spLocks/>
          </p:cNvSpPr>
          <p:nvPr/>
        </p:nvSpPr>
        <p:spPr>
          <a:xfrm>
            <a:off x="1493031" y="684806"/>
            <a:ext cx="2618781" cy="3714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zh-TW" altLang="en-US" sz="3600" b="1" dirty="0">
                <a:solidFill>
                  <a:srgbClr val="8B6F65"/>
                </a:solidFill>
                <a:latin typeface="Merriweather"/>
                <a:sym typeface="Merriweather"/>
              </a:rPr>
              <a:t>困難突破</a:t>
            </a:r>
            <a:endParaRPr lang="en-US" sz="3600" b="1" dirty="0">
              <a:solidFill>
                <a:srgbClr val="8B6F65"/>
              </a:solidFill>
              <a:latin typeface="Merriweather"/>
            </a:endParaRPr>
          </a:p>
        </p:txBody>
      </p:sp>
      <p:sp>
        <p:nvSpPr>
          <p:cNvPr id="4" name="Google Shape;554;p47">
            <a:extLst>
              <a:ext uri="{FF2B5EF4-FFF2-40B4-BE49-F238E27FC236}">
                <a16:creationId xmlns:a16="http://schemas.microsoft.com/office/drawing/2014/main" id="{9989259D-32A0-69BC-A382-DAD384D30252}"/>
              </a:ext>
            </a:extLst>
          </p:cNvPr>
          <p:cNvSpPr txBox="1">
            <a:spLocks/>
          </p:cNvSpPr>
          <p:nvPr/>
        </p:nvSpPr>
        <p:spPr>
          <a:xfrm>
            <a:off x="719918" y="684806"/>
            <a:ext cx="1113600" cy="3714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2400" b="1" dirty="0">
                <a:solidFill>
                  <a:srgbClr val="8B6F65"/>
                </a:solidFill>
                <a:latin typeface="Merriweather"/>
              </a:rPr>
              <a:t>03</a:t>
            </a:r>
          </a:p>
        </p:txBody>
      </p:sp>
      <p:sp>
        <p:nvSpPr>
          <p:cNvPr id="5" name="橢圓 4">
            <a:extLst>
              <a:ext uri="{FF2B5EF4-FFF2-40B4-BE49-F238E27FC236}">
                <a16:creationId xmlns:a16="http://schemas.microsoft.com/office/drawing/2014/main" id="{04FE5ECD-D8E2-B305-CED5-5D0E5A6C0A59}"/>
              </a:ext>
            </a:extLst>
          </p:cNvPr>
          <p:cNvSpPr/>
          <p:nvPr/>
        </p:nvSpPr>
        <p:spPr>
          <a:xfrm>
            <a:off x="1383714" y="1309378"/>
            <a:ext cx="1404471" cy="139251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文字方塊 5">
            <a:extLst>
              <a:ext uri="{FF2B5EF4-FFF2-40B4-BE49-F238E27FC236}">
                <a16:creationId xmlns:a16="http://schemas.microsoft.com/office/drawing/2014/main" id="{46C880F8-CD67-FE1C-DE08-EC67705F790B}"/>
              </a:ext>
            </a:extLst>
          </p:cNvPr>
          <p:cNvSpPr txBox="1"/>
          <p:nvPr/>
        </p:nvSpPr>
        <p:spPr>
          <a:xfrm>
            <a:off x="1629402" y="1540089"/>
            <a:ext cx="1016000" cy="954107"/>
          </a:xfrm>
          <a:prstGeom prst="rect">
            <a:avLst/>
          </a:prstGeom>
          <a:noFill/>
        </p:spPr>
        <p:txBody>
          <a:bodyPr wrap="square" rtlCol="0">
            <a:spAutoFit/>
          </a:bodyPr>
          <a:lstStyle/>
          <a:p>
            <a:r>
              <a:rPr lang="zh-TW" altLang="en-US" sz="2800" dirty="0">
                <a:solidFill>
                  <a:srgbClr val="FF0000"/>
                </a:solidFill>
              </a:rPr>
              <a:t>初期</a:t>
            </a:r>
            <a:endParaRPr lang="en-US" altLang="zh-TW" sz="2800" dirty="0">
              <a:solidFill>
                <a:srgbClr val="FF0000"/>
              </a:solidFill>
            </a:endParaRPr>
          </a:p>
          <a:p>
            <a:r>
              <a:rPr lang="zh-TW" altLang="en-US" sz="2800" dirty="0">
                <a:solidFill>
                  <a:srgbClr val="FF0000"/>
                </a:solidFill>
              </a:rPr>
              <a:t>安裝</a:t>
            </a:r>
          </a:p>
        </p:txBody>
      </p:sp>
      <p:cxnSp>
        <p:nvCxnSpPr>
          <p:cNvPr id="8" name="直線單箭頭接點 7">
            <a:extLst>
              <a:ext uri="{FF2B5EF4-FFF2-40B4-BE49-F238E27FC236}">
                <a16:creationId xmlns:a16="http://schemas.microsoft.com/office/drawing/2014/main" id="{D6D40B2F-B43B-07C7-98E9-EA15D2B2F7F4}"/>
              </a:ext>
            </a:extLst>
          </p:cNvPr>
          <p:cNvCxnSpPr>
            <a:cxnSpLocks/>
          </p:cNvCxnSpPr>
          <p:nvPr/>
        </p:nvCxnSpPr>
        <p:spPr>
          <a:xfrm>
            <a:off x="2085949" y="2769781"/>
            <a:ext cx="0" cy="42895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2" name="文字方塊 11">
            <a:extLst>
              <a:ext uri="{FF2B5EF4-FFF2-40B4-BE49-F238E27FC236}">
                <a16:creationId xmlns:a16="http://schemas.microsoft.com/office/drawing/2014/main" id="{758EBFB1-E38F-B65F-59BF-FDC855B6815E}"/>
              </a:ext>
            </a:extLst>
          </p:cNvPr>
          <p:cNvSpPr txBox="1"/>
          <p:nvPr/>
        </p:nvSpPr>
        <p:spPr>
          <a:xfrm>
            <a:off x="897316" y="3243901"/>
            <a:ext cx="2435578" cy="738664"/>
          </a:xfrm>
          <a:prstGeom prst="rect">
            <a:avLst/>
          </a:prstGeom>
          <a:noFill/>
        </p:spPr>
        <p:txBody>
          <a:bodyPr wrap="square" rtlCol="0">
            <a:spAutoFit/>
          </a:bodyPr>
          <a:lstStyle/>
          <a:p>
            <a:r>
              <a:rPr lang="en-US" altLang="zh-TW" sz="1400" b="0" i="0" u="none" strike="noStrike" dirty="0">
                <a:solidFill>
                  <a:srgbClr val="000000"/>
                </a:solidFill>
                <a:effectLst/>
                <a:latin typeface="DFKai-SB" panose="03000509000000000000" pitchFamily="65" charset="-120"/>
                <a:ea typeface="DFKai-SB" panose="03000509000000000000" pitchFamily="65" charset="-120"/>
              </a:rPr>
              <a:t>1.</a:t>
            </a:r>
            <a:r>
              <a:rPr lang="zh-TW" altLang="en-US" sz="1400" b="0" i="0" u="none" strike="noStrike" dirty="0">
                <a:solidFill>
                  <a:srgbClr val="000000"/>
                </a:solidFill>
                <a:effectLst/>
                <a:latin typeface="DFKai-SB" panose="03000509000000000000" pitchFamily="65" charset="-120"/>
                <a:ea typeface="DFKai-SB" panose="03000509000000000000" pitchFamily="65" charset="-120"/>
              </a:rPr>
              <a:t>安裝方面上要知道每項元介的接線方式建構出一個可行的電路連接到</a:t>
            </a:r>
            <a:r>
              <a:rPr lang="en-US" altLang="zh-TW" sz="1400" b="0" i="0" u="none" strike="noStrike" dirty="0">
                <a:solidFill>
                  <a:srgbClr val="000000"/>
                </a:solidFill>
                <a:effectLst/>
                <a:latin typeface="DFKai-SB" panose="03000509000000000000" pitchFamily="65" charset="-120"/>
                <a:ea typeface="DFKai-SB" panose="03000509000000000000" pitchFamily="65" charset="-120"/>
              </a:rPr>
              <a:t>Arduino</a:t>
            </a:r>
            <a:r>
              <a:rPr lang="zh-TW" altLang="en-US" sz="1400" b="0" i="0" u="none" strike="noStrike" dirty="0">
                <a:solidFill>
                  <a:srgbClr val="000000"/>
                </a:solidFill>
                <a:effectLst/>
                <a:latin typeface="DFKai-SB" panose="03000509000000000000" pitchFamily="65" charset="-120"/>
                <a:ea typeface="DFKai-SB" panose="03000509000000000000" pitchFamily="65" charset="-120"/>
              </a:rPr>
              <a:t>上</a:t>
            </a:r>
            <a:endParaRPr lang="en-US" altLang="zh-TW" sz="1400" b="0" i="0" u="none" strike="noStrike" dirty="0">
              <a:solidFill>
                <a:srgbClr val="000000"/>
              </a:solidFill>
              <a:effectLst/>
              <a:latin typeface="DFKai-SB" panose="03000509000000000000" pitchFamily="65" charset="-120"/>
              <a:ea typeface="DFKai-SB" panose="03000509000000000000" pitchFamily="65" charset="-120"/>
            </a:endParaRPr>
          </a:p>
        </p:txBody>
      </p:sp>
      <p:sp>
        <p:nvSpPr>
          <p:cNvPr id="13" name="橢圓 12">
            <a:extLst>
              <a:ext uri="{FF2B5EF4-FFF2-40B4-BE49-F238E27FC236}">
                <a16:creationId xmlns:a16="http://schemas.microsoft.com/office/drawing/2014/main" id="{8CB3BCEA-A2AE-C581-9A82-0022F8E6BDB4}"/>
              </a:ext>
            </a:extLst>
          </p:cNvPr>
          <p:cNvSpPr/>
          <p:nvPr/>
        </p:nvSpPr>
        <p:spPr>
          <a:xfrm>
            <a:off x="3625643" y="1320885"/>
            <a:ext cx="1404471" cy="139251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橢圓 13">
            <a:extLst>
              <a:ext uri="{FF2B5EF4-FFF2-40B4-BE49-F238E27FC236}">
                <a16:creationId xmlns:a16="http://schemas.microsoft.com/office/drawing/2014/main" id="{D6BC38E5-28BA-4460-22FC-D4E3D528C8B8}"/>
              </a:ext>
            </a:extLst>
          </p:cNvPr>
          <p:cNvSpPr/>
          <p:nvPr/>
        </p:nvSpPr>
        <p:spPr>
          <a:xfrm>
            <a:off x="6018054" y="1307117"/>
            <a:ext cx="1404471" cy="139251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文字方塊 16">
            <a:extLst>
              <a:ext uri="{FF2B5EF4-FFF2-40B4-BE49-F238E27FC236}">
                <a16:creationId xmlns:a16="http://schemas.microsoft.com/office/drawing/2014/main" id="{D80DD5D9-5479-F917-A472-D5304CCE5AD1}"/>
              </a:ext>
            </a:extLst>
          </p:cNvPr>
          <p:cNvSpPr txBox="1"/>
          <p:nvPr/>
        </p:nvSpPr>
        <p:spPr>
          <a:xfrm>
            <a:off x="6272055" y="1580007"/>
            <a:ext cx="1016000" cy="954107"/>
          </a:xfrm>
          <a:prstGeom prst="rect">
            <a:avLst/>
          </a:prstGeom>
          <a:noFill/>
        </p:spPr>
        <p:txBody>
          <a:bodyPr wrap="square" rtlCol="0">
            <a:spAutoFit/>
          </a:bodyPr>
          <a:lstStyle/>
          <a:p>
            <a:r>
              <a:rPr lang="zh-TW" altLang="en-US" sz="2800" dirty="0">
                <a:solidFill>
                  <a:srgbClr val="FF0000"/>
                </a:solidFill>
              </a:rPr>
              <a:t>後期</a:t>
            </a:r>
            <a:endParaRPr lang="en-US" altLang="zh-TW" sz="2800" dirty="0">
              <a:solidFill>
                <a:srgbClr val="FF0000"/>
              </a:solidFill>
            </a:endParaRPr>
          </a:p>
          <a:p>
            <a:r>
              <a:rPr lang="zh-TW" altLang="en-US" sz="2800" dirty="0">
                <a:solidFill>
                  <a:srgbClr val="FF0000"/>
                </a:solidFill>
              </a:rPr>
              <a:t>成果</a:t>
            </a:r>
          </a:p>
        </p:txBody>
      </p:sp>
      <p:sp>
        <p:nvSpPr>
          <p:cNvPr id="18" name="文字方塊 17">
            <a:extLst>
              <a:ext uri="{FF2B5EF4-FFF2-40B4-BE49-F238E27FC236}">
                <a16:creationId xmlns:a16="http://schemas.microsoft.com/office/drawing/2014/main" id="{B211E1C2-5A64-E9FF-953A-A28D8ECF96D3}"/>
              </a:ext>
            </a:extLst>
          </p:cNvPr>
          <p:cNvSpPr txBox="1"/>
          <p:nvPr/>
        </p:nvSpPr>
        <p:spPr>
          <a:xfrm>
            <a:off x="897316" y="4109630"/>
            <a:ext cx="2356649" cy="523220"/>
          </a:xfrm>
          <a:prstGeom prst="rect">
            <a:avLst/>
          </a:prstGeom>
          <a:noFill/>
        </p:spPr>
        <p:txBody>
          <a:bodyPr wrap="square" rtlCol="0">
            <a:spAutoFit/>
          </a:bodyPr>
          <a:lstStyle/>
          <a:p>
            <a:r>
              <a:rPr lang="en-US" altLang="zh-TW" sz="1400" b="0" i="0" u="none" strike="noStrike" dirty="0">
                <a:solidFill>
                  <a:schemeClr val="accent2">
                    <a:lumMod val="10000"/>
                  </a:schemeClr>
                </a:solidFill>
                <a:effectLst/>
                <a:latin typeface="DFKai-SB" panose="03000509000000000000" pitchFamily="65" charset="-120"/>
                <a:ea typeface="DFKai-SB" panose="03000509000000000000" pitchFamily="65" charset="-120"/>
              </a:rPr>
              <a:t>2.</a:t>
            </a:r>
            <a:r>
              <a:rPr lang="zh-TW" altLang="en-US" sz="1400" b="0" i="0" u="none" strike="noStrike" dirty="0">
                <a:solidFill>
                  <a:schemeClr val="accent2">
                    <a:lumMod val="10000"/>
                  </a:schemeClr>
                </a:solidFill>
                <a:effectLst/>
                <a:latin typeface="DFKai-SB" panose="03000509000000000000" pitchFamily="65" charset="-120"/>
                <a:ea typeface="DFKai-SB" panose="03000509000000000000" pitchFamily="65" charset="-120"/>
              </a:rPr>
              <a:t>藍芽模組的安裝以及相關設定</a:t>
            </a:r>
            <a:endParaRPr lang="zh-TW" altLang="en-US" dirty="0"/>
          </a:p>
        </p:txBody>
      </p:sp>
      <p:sp>
        <p:nvSpPr>
          <p:cNvPr id="19" name="文字方塊 18">
            <a:extLst>
              <a:ext uri="{FF2B5EF4-FFF2-40B4-BE49-F238E27FC236}">
                <a16:creationId xmlns:a16="http://schemas.microsoft.com/office/drawing/2014/main" id="{B7D6F9F7-74D1-BAE5-F719-1784D59D2BFE}"/>
              </a:ext>
            </a:extLst>
          </p:cNvPr>
          <p:cNvSpPr txBox="1"/>
          <p:nvPr/>
        </p:nvSpPr>
        <p:spPr>
          <a:xfrm>
            <a:off x="3860218" y="1551941"/>
            <a:ext cx="1016000" cy="954107"/>
          </a:xfrm>
          <a:prstGeom prst="rect">
            <a:avLst/>
          </a:prstGeom>
          <a:noFill/>
        </p:spPr>
        <p:txBody>
          <a:bodyPr wrap="square" rtlCol="0">
            <a:spAutoFit/>
          </a:bodyPr>
          <a:lstStyle/>
          <a:p>
            <a:r>
              <a:rPr lang="zh-TW" altLang="en-US" sz="2800" dirty="0">
                <a:solidFill>
                  <a:srgbClr val="FF0000"/>
                </a:solidFill>
              </a:rPr>
              <a:t>中期</a:t>
            </a:r>
            <a:endParaRPr lang="en-US" altLang="zh-TW" sz="2800" dirty="0">
              <a:solidFill>
                <a:srgbClr val="FF0000"/>
              </a:solidFill>
            </a:endParaRPr>
          </a:p>
          <a:p>
            <a:r>
              <a:rPr lang="zh-TW" altLang="en-US" sz="2800" dirty="0">
                <a:solidFill>
                  <a:srgbClr val="FF0000"/>
                </a:solidFill>
              </a:rPr>
              <a:t>程式</a:t>
            </a:r>
          </a:p>
        </p:txBody>
      </p:sp>
      <p:sp>
        <p:nvSpPr>
          <p:cNvPr id="20" name="文字方塊 19">
            <a:extLst>
              <a:ext uri="{FF2B5EF4-FFF2-40B4-BE49-F238E27FC236}">
                <a16:creationId xmlns:a16="http://schemas.microsoft.com/office/drawing/2014/main" id="{D43200AA-0EEF-36FA-EE5C-80E817CD6D03}"/>
              </a:ext>
            </a:extLst>
          </p:cNvPr>
          <p:cNvSpPr txBox="1"/>
          <p:nvPr/>
        </p:nvSpPr>
        <p:spPr>
          <a:xfrm>
            <a:off x="5921794" y="3194161"/>
            <a:ext cx="1919941" cy="523220"/>
          </a:xfrm>
          <a:prstGeom prst="rect">
            <a:avLst/>
          </a:prstGeom>
          <a:noFill/>
        </p:spPr>
        <p:txBody>
          <a:bodyPr wrap="square" rtlCol="0">
            <a:spAutoFit/>
          </a:bodyPr>
          <a:lstStyle/>
          <a:p>
            <a:r>
              <a:rPr lang="en-US" altLang="zh-TW" sz="1400" b="0" i="0" u="none" strike="noStrike" dirty="0">
                <a:solidFill>
                  <a:srgbClr val="000000"/>
                </a:solidFill>
                <a:effectLst/>
                <a:latin typeface="DFKai-SB" panose="03000509000000000000" pitchFamily="65" charset="-120"/>
                <a:ea typeface="DFKai-SB" panose="03000509000000000000" pitchFamily="65" charset="-120"/>
              </a:rPr>
              <a:t>1.</a:t>
            </a:r>
            <a:r>
              <a:rPr lang="zh-TW" altLang="en-US" sz="1400" b="0" i="0" u="none" strike="noStrike" dirty="0">
                <a:solidFill>
                  <a:srgbClr val="000000"/>
                </a:solidFill>
                <a:effectLst/>
                <a:latin typeface="DFKai-SB" panose="03000509000000000000" pitchFamily="65" charset="-120"/>
                <a:ea typeface="DFKai-SB" panose="03000509000000000000" pitchFamily="65" charset="-120"/>
              </a:rPr>
              <a:t>藍芽模組可能會因為距離而產生了問題</a:t>
            </a:r>
            <a:endParaRPr lang="zh-TW" altLang="en-US" sz="1400" b="0" dirty="0">
              <a:effectLst/>
            </a:endParaRPr>
          </a:p>
        </p:txBody>
      </p:sp>
      <p:cxnSp>
        <p:nvCxnSpPr>
          <p:cNvPr id="21" name="直線單箭頭接點 20">
            <a:extLst>
              <a:ext uri="{FF2B5EF4-FFF2-40B4-BE49-F238E27FC236}">
                <a16:creationId xmlns:a16="http://schemas.microsoft.com/office/drawing/2014/main" id="{505449C7-7923-2156-3B86-5051C2E08B96}"/>
              </a:ext>
            </a:extLst>
          </p:cNvPr>
          <p:cNvCxnSpPr>
            <a:cxnSpLocks/>
          </p:cNvCxnSpPr>
          <p:nvPr/>
        </p:nvCxnSpPr>
        <p:spPr>
          <a:xfrm>
            <a:off x="4333843" y="2769781"/>
            <a:ext cx="0" cy="42895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2" name="直線單箭頭接點 21">
            <a:extLst>
              <a:ext uri="{FF2B5EF4-FFF2-40B4-BE49-F238E27FC236}">
                <a16:creationId xmlns:a16="http://schemas.microsoft.com/office/drawing/2014/main" id="{E9C92457-9A7C-C156-0143-ACF939DD561E}"/>
              </a:ext>
            </a:extLst>
          </p:cNvPr>
          <p:cNvCxnSpPr>
            <a:cxnSpLocks/>
          </p:cNvCxnSpPr>
          <p:nvPr/>
        </p:nvCxnSpPr>
        <p:spPr>
          <a:xfrm>
            <a:off x="6766595" y="2765208"/>
            <a:ext cx="0" cy="42895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3" name="文字方塊 22">
            <a:extLst>
              <a:ext uri="{FF2B5EF4-FFF2-40B4-BE49-F238E27FC236}">
                <a16:creationId xmlns:a16="http://schemas.microsoft.com/office/drawing/2014/main" id="{FEE0135D-5FD4-F53A-F26D-1F94318A9A35}"/>
              </a:ext>
            </a:extLst>
          </p:cNvPr>
          <p:cNvSpPr txBox="1"/>
          <p:nvPr/>
        </p:nvSpPr>
        <p:spPr>
          <a:xfrm>
            <a:off x="3468431" y="3196422"/>
            <a:ext cx="2314618" cy="738664"/>
          </a:xfrm>
          <a:prstGeom prst="rect">
            <a:avLst/>
          </a:prstGeom>
          <a:noFill/>
        </p:spPr>
        <p:txBody>
          <a:bodyPr wrap="square" rtlCol="0">
            <a:spAutoFit/>
          </a:bodyPr>
          <a:lstStyle/>
          <a:p>
            <a:r>
              <a:rPr lang="en-US" altLang="zh-TW" dirty="0">
                <a:solidFill>
                  <a:schemeClr val="accent2">
                    <a:lumMod val="10000"/>
                  </a:schemeClr>
                </a:solidFill>
                <a:latin typeface="DFKai-SB" panose="03000509000000000000" pitchFamily="65" charset="-120"/>
                <a:ea typeface="DFKai-SB" panose="03000509000000000000" pitchFamily="65" charset="-120"/>
              </a:rPr>
              <a:t>1.</a:t>
            </a:r>
            <a:r>
              <a:rPr lang="zh-TW" altLang="en-US" sz="1400" b="0" i="0" u="none" strike="noStrike" dirty="0">
                <a:solidFill>
                  <a:schemeClr val="accent2">
                    <a:lumMod val="10000"/>
                  </a:schemeClr>
                </a:solidFill>
                <a:effectLst/>
                <a:latin typeface="DFKai-SB" panose="03000509000000000000" pitchFamily="65" charset="-120"/>
                <a:ea typeface="DFKai-SB" panose="03000509000000000000" pitchFamily="65" charset="-120"/>
              </a:rPr>
              <a:t>每個函式庫的使用</a:t>
            </a:r>
            <a:r>
              <a:rPr lang="zh-TW" altLang="en-US" dirty="0">
                <a:solidFill>
                  <a:schemeClr val="accent2">
                    <a:lumMod val="10000"/>
                  </a:schemeClr>
                </a:solidFill>
                <a:latin typeface="DFKai-SB" panose="03000509000000000000" pitchFamily="65" charset="-120"/>
                <a:ea typeface="DFKai-SB" panose="03000509000000000000" pitchFamily="65" charset="-120"/>
              </a:rPr>
              <a:t>以及</a:t>
            </a:r>
            <a:r>
              <a:rPr lang="zh-TW" altLang="en-US" sz="1400" b="0" i="0" u="none" strike="noStrike" dirty="0">
                <a:solidFill>
                  <a:schemeClr val="accent2">
                    <a:lumMod val="10000"/>
                  </a:schemeClr>
                </a:solidFill>
                <a:effectLst/>
                <a:latin typeface="DFKai-SB" panose="03000509000000000000" pitchFamily="65" charset="-120"/>
                <a:ea typeface="DFKai-SB" panose="03000509000000000000" pitchFamily="65" charset="-120"/>
              </a:rPr>
              <a:t>要如何安排每一個元件的功能和它們所使用的順序。</a:t>
            </a:r>
            <a:endParaRPr lang="en-US" altLang="zh-TW" dirty="0">
              <a:solidFill>
                <a:schemeClr val="accent2">
                  <a:lumMod val="10000"/>
                </a:schemeClr>
              </a:solidFill>
              <a:latin typeface="DFKai-SB" panose="03000509000000000000" pitchFamily="65" charset="-120"/>
              <a:ea typeface="DFKai-SB" panose="03000509000000000000" pitchFamily="65" charset="-120"/>
            </a:endParaRPr>
          </a:p>
        </p:txBody>
      </p:sp>
      <p:sp>
        <p:nvSpPr>
          <p:cNvPr id="9" name="文字方塊 8">
            <a:extLst>
              <a:ext uri="{FF2B5EF4-FFF2-40B4-BE49-F238E27FC236}">
                <a16:creationId xmlns:a16="http://schemas.microsoft.com/office/drawing/2014/main" id="{653370E3-CD15-E8CF-EEC5-C550E78ABEE7}"/>
              </a:ext>
            </a:extLst>
          </p:cNvPr>
          <p:cNvSpPr txBox="1"/>
          <p:nvPr/>
        </p:nvSpPr>
        <p:spPr>
          <a:xfrm>
            <a:off x="3447415" y="3985233"/>
            <a:ext cx="2356650" cy="523220"/>
          </a:xfrm>
          <a:prstGeom prst="rect">
            <a:avLst/>
          </a:prstGeom>
          <a:noFill/>
        </p:spPr>
        <p:txBody>
          <a:bodyPr wrap="square">
            <a:spAutoFit/>
          </a:bodyPr>
          <a:lstStyle/>
          <a:p>
            <a:r>
              <a:rPr lang="en-US" altLang="zh-TW" sz="1400" b="0" i="0" u="none" strike="noStrike" dirty="0">
                <a:solidFill>
                  <a:schemeClr val="accent2">
                    <a:lumMod val="10000"/>
                  </a:schemeClr>
                </a:solidFill>
                <a:effectLst/>
                <a:latin typeface="DFKai-SB" panose="03000509000000000000" pitchFamily="65" charset="-120"/>
                <a:ea typeface="DFKai-SB" panose="03000509000000000000" pitchFamily="65" charset="-120"/>
              </a:rPr>
              <a:t>2.</a:t>
            </a:r>
            <a:r>
              <a:rPr lang="zh-TW" altLang="en-US" sz="1400" b="0" i="0" u="none" strike="noStrike" dirty="0">
                <a:solidFill>
                  <a:schemeClr val="accent2">
                    <a:lumMod val="10000"/>
                  </a:schemeClr>
                </a:solidFill>
                <a:effectLst/>
                <a:latin typeface="DFKai-SB" panose="03000509000000000000" pitchFamily="65" charset="-120"/>
                <a:ea typeface="DFKai-SB" panose="03000509000000000000" pitchFamily="65" charset="-120"/>
              </a:rPr>
              <a:t>遠端監控</a:t>
            </a:r>
            <a:r>
              <a:rPr lang="en-US" altLang="zh-TW" dirty="0">
                <a:solidFill>
                  <a:schemeClr val="accent2">
                    <a:lumMod val="10000"/>
                  </a:schemeClr>
                </a:solidFill>
                <a:latin typeface="DFKai-SB" panose="03000509000000000000" pitchFamily="65" charset="-120"/>
                <a:ea typeface="DFKai-SB" panose="03000509000000000000" pitchFamily="65" charset="-120"/>
              </a:rPr>
              <a:t>APP</a:t>
            </a:r>
            <a:r>
              <a:rPr lang="zh-TW" altLang="en-US" dirty="0">
                <a:solidFill>
                  <a:schemeClr val="accent2">
                    <a:lumMod val="10000"/>
                  </a:schemeClr>
                </a:solidFill>
                <a:latin typeface="DFKai-SB" panose="03000509000000000000" pitchFamily="65" charset="-120"/>
                <a:ea typeface="DFKai-SB" panose="03000509000000000000" pitchFamily="65" charset="-120"/>
              </a:rPr>
              <a:t>的設計和程式編寫</a:t>
            </a:r>
            <a:endParaRPr lang="en-US" altLang="zh-TW" sz="1400" b="0" i="0" u="none" strike="noStrike" dirty="0">
              <a:solidFill>
                <a:schemeClr val="accent2">
                  <a:lumMod val="10000"/>
                </a:schemeClr>
              </a:solidFill>
              <a:effectLst/>
              <a:latin typeface="DFKai-SB" panose="03000509000000000000" pitchFamily="65" charset="-120"/>
              <a:ea typeface="DFKai-SB" panose="03000509000000000000" pitchFamily="65" charset="-120"/>
            </a:endParaRPr>
          </a:p>
        </p:txBody>
      </p:sp>
      <p:sp>
        <p:nvSpPr>
          <p:cNvPr id="11" name="文字方塊 10">
            <a:extLst>
              <a:ext uri="{FF2B5EF4-FFF2-40B4-BE49-F238E27FC236}">
                <a16:creationId xmlns:a16="http://schemas.microsoft.com/office/drawing/2014/main" id="{EB727B4D-2FE6-99A3-6543-A74BB6B9F72A}"/>
              </a:ext>
            </a:extLst>
          </p:cNvPr>
          <p:cNvSpPr txBox="1"/>
          <p:nvPr/>
        </p:nvSpPr>
        <p:spPr>
          <a:xfrm>
            <a:off x="5921794" y="3932935"/>
            <a:ext cx="1804739" cy="523220"/>
          </a:xfrm>
          <a:prstGeom prst="rect">
            <a:avLst/>
          </a:prstGeom>
          <a:noFill/>
        </p:spPr>
        <p:txBody>
          <a:bodyPr wrap="square">
            <a:spAutoFit/>
          </a:bodyPr>
          <a:lstStyle/>
          <a:p>
            <a:r>
              <a:rPr lang="en-US" altLang="zh-TW" dirty="0">
                <a:latin typeface="DFKai-SB" panose="03000509000000000000" pitchFamily="65" charset="-120"/>
                <a:ea typeface="DFKai-SB" panose="03000509000000000000" pitchFamily="65" charset="-120"/>
              </a:rPr>
              <a:t>2</a:t>
            </a:r>
            <a:r>
              <a:rPr lang="en-US" altLang="zh-TW" sz="1400" b="0" i="0" u="none" strike="noStrike" dirty="0">
                <a:solidFill>
                  <a:srgbClr val="000000"/>
                </a:solidFill>
                <a:effectLst/>
                <a:latin typeface="DFKai-SB" panose="03000509000000000000" pitchFamily="65" charset="-120"/>
                <a:ea typeface="DFKai-SB" panose="03000509000000000000" pitchFamily="65" charset="-120"/>
              </a:rPr>
              <a:t>.</a:t>
            </a:r>
            <a:r>
              <a:rPr lang="zh-TW" altLang="en-US" sz="1400" b="0" i="0" u="none" strike="noStrike" dirty="0">
                <a:solidFill>
                  <a:srgbClr val="000000"/>
                </a:solidFill>
                <a:effectLst/>
                <a:latin typeface="DFKai-SB" panose="03000509000000000000" pitchFamily="65" charset="-120"/>
                <a:ea typeface="DFKai-SB" panose="03000509000000000000" pitchFamily="65" charset="-120"/>
              </a:rPr>
              <a:t>有時候數值的傳送會有延遲</a:t>
            </a:r>
            <a:endParaRPr lang="zh-TW" altLang="en-US" sz="1400" b="0" dirty="0">
              <a:effectLst/>
            </a:endParaRPr>
          </a:p>
        </p:txBody>
      </p:sp>
    </p:spTree>
    <p:extLst>
      <p:ext uri="{BB962C8B-B14F-4D97-AF65-F5344CB8AC3E}">
        <p14:creationId xmlns:p14="http://schemas.microsoft.com/office/powerpoint/2010/main" val="38404985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oogle Shape;536;p47">
            <a:extLst>
              <a:ext uri="{FF2B5EF4-FFF2-40B4-BE49-F238E27FC236}">
                <a16:creationId xmlns:a16="http://schemas.microsoft.com/office/drawing/2014/main" id="{F456578A-4071-762E-E137-D896DAE8C0CE}"/>
              </a:ext>
            </a:extLst>
          </p:cNvPr>
          <p:cNvPicPr preferRelativeResize="0"/>
          <p:nvPr/>
        </p:nvPicPr>
        <p:blipFill rotWithShape="1">
          <a:blip r:embed="rId2">
            <a:alphaModFix amt="19000"/>
          </a:blip>
          <a:srcRect l="23822" r="28542"/>
          <a:stretch/>
        </p:blipFill>
        <p:spPr>
          <a:xfrm>
            <a:off x="1004368" y="563689"/>
            <a:ext cx="723994" cy="851194"/>
          </a:xfrm>
          <a:prstGeom prst="rect">
            <a:avLst/>
          </a:prstGeom>
          <a:noFill/>
          <a:ln>
            <a:noFill/>
          </a:ln>
        </p:spPr>
      </p:pic>
      <p:sp>
        <p:nvSpPr>
          <p:cNvPr id="5" name="文字方塊 4">
            <a:extLst>
              <a:ext uri="{FF2B5EF4-FFF2-40B4-BE49-F238E27FC236}">
                <a16:creationId xmlns:a16="http://schemas.microsoft.com/office/drawing/2014/main" id="{581D58C9-CB21-954F-2036-7965BEFB3FBD}"/>
              </a:ext>
            </a:extLst>
          </p:cNvPr>
          <p:cNvSpPr txBox="1"/>
          <p:nvPr/>
        </p:nvSpPr>
        <p:spPr>
          <a:xfrm>
            <a:off x="1077767" y="737775"/>
            <a:ext cx="768962" cy="677108"/>
          </a:xfrm>
          <a:prstGeom prst="rect">
            <a:avLst/>
          </a:prstGeom>
          <a:noFill/>
        </p:spPr>
        <p:txBody>
          <a:bodyPr wrap="square" rtlCol="0">
            <a:spAutoFit/>
          </a:bodyPr>
          <a:lstStyle/>
          <a:p>
            <a:r>
              <a:rPr lang="en" altLang="zh-TW" sz="2400" b="1" dirty="0">
                <a:solidFill>
                  <a:srgbClr val="8B6F65"/>
                </a:solidFill>
                <a:latin typeface="Merriweather"/>
              </a:rPr>
              <a:t>04</a:t>
            </a:r>
          </a:p>
          <a:p>
            <a:endParaRPr lang="zh-TW" altLang="en-US" dirty="0"/>
          </a:p>
        </p:txBody>
      </p:sp>
      <p:sp>
        <p:nvSpPr>
          <p:cNvPr id="7" name="文字方塊 6">
            <a:extLst>
              <a:ext uri="{FF2B5EF4-FFF2-40B4-BE49-F238E27FC236}">
                <a16:creationId xmlns:a16="http://schemas.microsoft.com/office/drawing/2014/main" id="{DCF25827-601E-321E-EDA6-E366F15A07E3}"/>
              </a:ext>
            </a:extLst>
          </p:cNvPr>
          <p:cNvSpPr txBox="1"/>
          <p:nvPr/>
        </p:nvSpPr>
        <p:spPr>
          <a:xfrm>
            <a:off x="554663" y="666120"/>
            <a:ext cx="4225365" cy="646331"/>
          </a:xfrm>
          <a:prstGeom prst="rect">
            <a:avLst/>
          </a:prstGeom>
          <a:noFill/>
        </p:spPr>
        <p:txBody>
          <a:bodyPr wrap="square" rtlCol="0">
            <a:spAutoFit/>
          </a:bodyPr>
          <a:lstStyle/>
          <a:p>
            <a:pPr algn="ctr"/>
            <a:r>
              <a:rPr lang="zh-TW" altLang="en-US" sz="3600" b="1" dirty="0">
                <a:solidFill>
                  <a:srgbClr val="8B6F65"/>
                </a:solidFill>
                <a:latin typeface="Merriweather"/>
              </a:rPr>
              <a:t>功能介紹</a:t>
            </a:r>
            <a:endParaRPr lang="en" altLang="zh-TW" sz="3600" b="1" dirty="0">
              <a:solidFill>
                <a:srgbClr val="8B6F65"/>
              </a:solidFill>
              <a:latin typeface="Merriweather"/>
            </a:endParaRPr>
          </a:p>
        </p:txBody>
      </p:sp>
      <p:sp>
        <p:nvSpPr>
          <p:cNvPr id="3" name="文字方塊 2">
            <a:extLst>
              <a:ext uri="{FF2B5EF4-FFF2-40B4-BE49-F238E27FC236}">
                <a16:creationId xmlns:a16="http://schemas.microsoft.com/office/drawing/2014/main" id="{08D6C0B0-84CC-0050-257E-4131A4449F97}"/>
              </a:ext>
            </a:extLst>
          </p:cNvPr>
          <p:cNvSpPr txBox="1"/>
          <p:nvPr/>
        </p:nvSpPr>
        <p:spPr>
          <a:xfrm>
            <a:off x="762251" y="1792832"/>
            <a:ext cx="7813622" cy="1935786"/>
          </a:xfrm>
          <a:prstGeom prst="rect">
            <a:avLst/>
          </a:prstGeom>
          <a:noFill/>
        </p:spPr>
        <p:txBody>
          <a:bodyPr wrap="square">
            <a:spAutoFit/>
          </a:bodyPr>
          <a:lstStyle/>
          <a:p>
            <a:pPr algn="just">
              <a:lnSpc>
                <a:spcPct val="200000"/>
              </a:lnSpc>
            </a:pPr>
            <a:r>
              <a:rPr lang="zh-TW" altLang="en-US" sz="2000" b="1" i="1" dirty="0">
                <a:latin typeface="DFKai-SB" panose="03000509000000000000" pitchFamily="65" charset="-120"/>
                <a:ea typeface="DFKai-SB" panose="03000509000000000000" pitchFamily="65" charset="-120"/>
              </a:rPr>
              <a:t>功能介紹</a:t>
            </a:r>
            <a:r>
              <a:rPr lang="en-US" altLang="zh-TW" sz="2000" b="1" i="1" dirty="0">
                <a:latin typeface="DFKai-SB" panose="03000509000000000000" pitchFamily="65" charset="-120"/>
                <a:ea typeface="DFKai-SB" panose="03000509000000000000" pitchFamily="65" charset="-120"/>
              </a:rPr>
              <a:t>:</a:t>
            </a:r>
          </a:p>
          <a:p>
            <a:pPr>
              <a:lnSpc>
                <a:spcPct val="200000"/>
              </a:lnSpc>
            </a:pPr>
            <a:r>
              <a:rPr lang="zh-TW" altLang="en-US" sz="1400" dirty="0">
                <a:solidFill>
                  <a:schemeClr val="accent2">
                    <a:lumMod val="10000"/>
                  </a:schemeClr>
                </a:solidFill>
                <a:latin typeface="DFKai-SB" panose="03000509000000000000" pitchFamily="65" charset="-120"/>
                <a:ea typeface="DFKai-SB" panose="03000509000000000000" pitchFamily="65" charset="-120"/>
              </a:rPr>
              <a:t>    </a:t>
            </a:r>
            <a:r>
              <a:rPr lang="zh-TW" altLang="en-US" sz="1400" dirty="0">
                <a:solidFill>
                  <a:srgbClr val="FF0000"/>
                </a:solidFill>
                <a:latin typeface="DFKai-SB" panose="03000509000000000000" pitchFamily="65" charset="-120"/>
                <a:ea typeface="DFKai-SB" panose="03000509000000000000" pitchFamily="65" charset="-120"/>
              </a:rPr>
              <a:t>不只可以用</a:t>
            </a:r>
            <a:r>
              <a:rPr lang="en-US" altLang="zh-TW" sz="1400" dirty="0">
                <a:solidFill>
                  <a:srgbClr val="FF0000"/>
                </a:solidFill>
                <a:latin typeface="DFKai-SB" panose="03000509000000000000" pitchFamily="65" charset="-120"/>
                <a:ea typeface="DFKai-SB" panose="03000509000000000000" pitchFamily="65" charset="-120"/>
              </a:rPr>
              <a:t>LCD</a:t>
            </a:r>
            <a:r>
              <a:rPr lang="zh-TW" altLang="en-US" sz="1400" dirty="0">
                <a:solidFill>
                  <a:srgbClr val="FF0000"/>
                </a:solidFill>
                <a:latin typeface="DFKai-SB" panose="03000509000000000000" pitchFamily="65" charset="-120"/>
                <a:ea typeface="DFKai-SB" panose="03000509000000000000" pitchFamily="65" charset="-120"/>
              </a:rPr>
              <a:t>面板來進行裝置旁的監控，也可以</a:t>
            </a:r>
            <a:r>
              <a:rPr lang="zh-TW" altLang="zh-TW" sz="1400" dirty="0">
                <a:solidFill>
                  <a:srgbClr val="FF0000"/>
                </a:solidFill>
                <a:latin typeface="DFKai-SB" panose="03000509000000000000" pitchFamily="65" charset="-120"/>
                <a:ea typeface="DFKai-SB" panose="03000509000000000000" pitchFamily="65" charset="-120"/>
              </a:rPr>
              <a:t>透過</a:t>
            </a:r>
            <a:r>
              <a:rPr lang="zh-TW" altLang="en-US" sz="1400" dirty="0">
                <a:solidFill>
                  <a:srgbClr val="FF0000"/>
                </a:solidFill>
                <a:latin typeface="DFKai-SB" panose="03000509000000000000" pitchFamily="65" charset="-120"/>
                <a:ea typeface="DFKai-SB" panose="03000509000000000000" pitchFamily="65" charset="-120"/>
              </a:rPr>
              <a:t>藍芽模組</a:t>
            </a:r>
            <a:r>
              <a:rPr lang="zh-TW" altLang="zh-TW" sz="1400" dirty="0">
                <a:solidFill>
                  <a:srgbClr val="FF0000"/>
                </a:solidFill>
                <a:latin typeface="DFKai-SB" panose="03000509000000000000" pitchFamily="65" charset="-120"/>
                <a:ea typeface="DFKai-SB" panose="03000509000000000000" pitchFamily="65" charset="-120"/>
              </a:rPr>
              <a:t>連接</a:t>
            </a:r>
            <a:r>
              <a:rPr lang="zh-TW" altLang="en-US" sz="1400" dirty="0">
                <a:solidFill>
                  <a:srgbClr val="FF0000"/>
                </a:solidFill>
                <a:latin typeface="DFKai-SB" panose="03000509000000000000" pitchFamily="65" charset="-120"/>
                <a:ea typeface="DFKai-SB" panose="03000509000000000000" pitchFamily="65" charset="-120"/>
              </a:rPr>
              <a:t>手機</a:t>
            </a:r>
            <a:r>
              <a:rPr lang="zh-TW" altLang="zh-TW" sz="1400" dirty="0">
                <a:solidFill>
                  <a:srgbClr val="FF0000"/>
                </a:solidFill>
                <a:latin typeface="DFKai-SB" panose="03000509000000000000" pitchFamily="65" charset="-120"/>
                <a:ea typeface="DFKai-SB" panose="03000509000000000000" pitchFamily="65" charset="-120"/>
              </a:rPr>
              <a:t>，</a:t>
            </a:r>
            <a:r>
              <a:rPr lang="zh-TW" altLang="en-US" sz="1400" dirty="0">
                <a:solidFill>
                  <a:srgbClr val="FF0000"/>
                </a:solidFill>
                <a:latin typeface="DFKai-SB" panose="03000509000000000000" pitchFamily="65" charset="-120"/>
                <a:ea typeface="DFKai-SB" panose="03000509000000000000" pitchFamily="65" charset="-120"/>
              </a:rPr>
              <a:t>使用</a:t>
            </a:r>
            <a:r>
              <a:rPr lang="zh-TW" altLang="zh-TW" sz="1400" dirty="0">
                <a:solidFill>
                  <a:srgbClr val="FF0000"/>
                </a:solidFill>
                <a:latin typeface="DFKai-SB" panose="03000509000000000000" pitchFamily="65" charset="-120"/>
                <a:ea typeface="DFKai-SB" panose="03000509000000000000" pitchFamily="65" charset="-120"/>
              </a:rPr>
              <a:t>自製小型</a:t>
            </a:r>
            <a:r>
              <a:rPr lang="en-US" altLang="zh-TW" sz="1400" dirty="0">
                <a:solidFill>
                  <a:srgbClr val="FF0000"/>
                </a:solidFill>
                <a:latin typeface="DFKai-SB" panose="03000509000000000000" pitchFamily="65" charset="-120"/>
                <a:ea typeface="DFKai-SB" panose="03000509000000000000" pitchFamily="65" charset="-120"/>
              </a:rPr>
              <a:t>APP</a:t>
            </a:r>
            <a:r>
              <a:rPr lang="zh-TW" altLang="zh-TW" sz="1400" dirty="0">
                <a:solidFill>
                  <a:srgbClr val="FF0000"/>
                </a:solidFill>
                <a:latin typeface="DFKai-SB" panose="03000509000000000000" pitchFamily="65" charset="-120"/>
                <a:ea typeface="DFKai-SB" panose="03000509000000000000" pitchFamily="65" charset="-120"/>
              </a:rPr>
              <a:t>的簡單功能，實現遠端監視智慧家電</a:t>
            </a:r>
            <a:r>
              <a:rPr lang="zh-TW" altLang="zh-TW" sz="1400" dirty="0">
                <a:solidFill>
                  <a:schemeClr val="accent2">
                    <a:lumMod val="10000"/>
                  </a:schemeClr>
                </a:solidFill>
                <a:latin typeface="DFKai-SB" panose="03000509000000000000" pitchFamily="65" charset="-120"/>
                <a:ea typeface="DFKai-SB" panose="03000509000000000000" pitchFamily="65" charset="-120"/>
              </a:rPr>
              <a:t>，及時發現可能發生危害之智慧家電，並在發生有危險之情形時</a:t>
            </a:r>
            <a:r>
              <a:rPr lang="zh-TW" altLang="en-US" sz="1400" dirty="0">
                <a:solidFill>
                  <a:schemeClr val="accent2">
                    <a:lumMod val="10000"/>
                  </a:schemeClr>
                </a:solidFill>
                <a:latin typeface="DFKai-SB" panose="03000509000000000000" pitchFamily="65" charset="-120"/>
                <a:ea typeface="DFKai-SB" panose="03000509000000000000" pitchFamily="65" charset="-120"/>
              </a:rPr>
              <a:t>在裝置附近</a:t>
            </a:r>
            <a:r>
              <a:rPr lang="zh-TW" altLang="zh-TW" sz="1400" dirty="0">
                <a:solidFill>
                  <a:schemeClr val="accent2">
                    <a:lumMod val="10000"/>
                  </a:schemeClr>
                </a:solidFill>
                <a:latin typeface="DFKai-SB" panose="03000509000000000000" pitchFamily="65" charset="-120"/>
                <a:ea typeface="DFKai-SB" panose="03000509000000000000" pitchFamily="65" charset="-120"/>
              </a:rPr>
              <a:t>立即進行防護措施，必要時立即通報</a:t>
            </a:r>
            <a:r>
              <a:rPr lang="en-US" altLang="zh-TW" sz="1400" dirty="0">
                <a:solidFill>
                  <a:schemeClr val="accent2">
                    <a:lumMod val="10000"/>
                  </a:schemeClr>
                </a:solidFill>
                <a:latin typeface="DFKai-SB" panose="03000509000000000000" pitchFamily="65" charset="-120"/>
                <a:ea typeface="DFKai-SB" panose="03000509000000000000" pitchFamily="65" charset="-120"/>
              </a:rPr>
              <a:t>119</a:t>
            </a:r>
            <a:r>
              <a:rPr lang="zh-TW" altLang="zh-TW" sz="1400" dirty="0">
                <a:solidFill>
                  <a:schemeClr val="accent2">
                    <a:lumMod val="10000"/>
                  </a:schemeClr>
                </a:solidFill>
                <a:latin typeface="DFKai-SB" panose="03000509000000000000" pitchFamily="65" charset="-120"/>
                <a:ea typeface="DFKai-SB" panose="03000509000000000000" pitchFamily="65" charset="-120"/>
              </a:rPr>
              <a:t>。</a:t>
            </a:r>
          </a:p>
        </p:txBody>
      </p:sp>
    </p:spTree>
    <p:extLst>
      <p:ext uri="{BB962C8B-B14F-4D97-AF65-F5344CB8AC3E}">
        <p14:creationId xmlns:p14="http://schemas.microsoft.com/office/powerpoint/2010/main" val="654449984"/>
      </p:ext>
    </p:extLst>
  </p:cSld>
  <p:clrMapOvr>
    <a:masterClrMapping/>
  </p:clrMapOvr>
</p:sld>
</file>

<file path=ppt/theme/theme1.xml><?xml version="1.0" encoding="utf-8"?>
<a:theme xmlns:a="http://schemas.openxmlformats.org/drawingml/2006/main" name="Plastic Arts Watercolor Theme for Marketing by Slidesgo">
  <a:themeElements>
    <a:clrScheme name="Simple Light">
      <a:dk1>
        <a:srgbClr val="635550"/>
      </a:dk1>
      <a:lt1>
        <a:srgbClr val="FFFCFB"/>
      </a:lt1>
      <a:dk2>
        <a:srgbClr val="8B6F65"/>
      </a:dk2>
      <a:lt2>
        <a:srgbClr val="A57A6A"/>
      </a:lt2>
      <a:accent1>
        <a:srgbClr val="F6F1EF"/>
      </a:accent1>
      <a:accent2>
        <a:srgbClr val="EAE2D9"/>
      </a:accent2>
      <a:accent3>
        <a:srgbClr val="FFFFFF"/>
      </a:accent3>
      <a:accent4>
        <a:srgbClr val="FFFFFF"/>
      </a:accent4>
      <a:accent5>
        <a:srgbClr val="FFFFFF"/>
      </a:accent5>
      <a:accent6>
        <a:srgbClr val="FFFFFF"/>
      </a:accent6>
      <a:hlink>
        <a:srgbClr val="1C1C1E"/>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Simple Light">
    <a:dk1>
      <a:srgbClr val="635550"/>
    </a:dk1>
    <a:lt1>
      <a:srgbClr val="FFFCFB"/>
    </a:lt1>
    <a:dk2>
      <a:srgbClr val="8B6F65"/>
    </a:dk2>
    <a:lt2>
      <a:srgbClr val="A57A6A"/>
    </a:lt2>
    <a:accent1>
      <a:srgbClr val="F6F1EF"/>
    </a:accent1>
    <a:accent2>
      <a:srgbClr val="EAE2D9"/>
    </a:accent2>
    <a:accent3>
      <a:srgbClr val="FFFFFF"/>
    </a:accent3>
    <a:accent4>
      <a:srgbClr val="FFFFFF"/>
    </a:accent4>
    <a:accent5>
      <a:srgbClr val="FFFFFF"/>
    </a:accent5>
    <a:accent6>
      <a:srgbClr val="FFFFFF"/>
    </a:accent6>
    <a:hlink>
      <a:srgbClr val="1C1C1E"/>
    </a:hlink>
    <a:folHlink>
      <a:srgbClr val="0097A7"/>
    </a:folHlink>
  </a:clrScheme>
</a:themeOverride>
</file>

<file path=docProps/app.xml><?xml version="1.0" encoding="utf-8"?>
<Properties xmlns="http://schemas.openxmlformats.org/officeDocument/2006/extended-properties" xmlns:vt="http://schemas.openxmlformats.org/officeDocument/2006/docPropsVTypes">
  <Template/>
  <TotalTime>533</TotalTime>
  <Words>1062</Words>
  <Application>Microsoft Office PowerPoint</Application>
  <PresentationFormat>如螢幕大小 (16:9)</PresentationFormat>
  <Paragraphs>124</Paragraphs>
  <Slides>21</Slides>
  <Notes>8</Notes>
  <HiddenSlides>0</HiddenSlides>
  <MMClips>1</MMClips>
  <ScaleCrop>false</ScaleCrop>
  <HeadingPairs>
    <vt:vector size="6" baseType="variant">
      <vt:variant>
        <vt:lpstr>使用字型</vt:lpstr>
      </vt:variant>
      <vt:variant>
        <vt:i4>10</vt:i4>
      </vt:variant>
      <vt:variant>
        <vt:lpstr>佈景主題</vt:lpstr>
      </vt:variant>
      <vt:variant>
        <vt:i4>1</vt:i4>
      </vt:variant>
      <vt:variant>
        <vt:lpstr>投影片標題</vt:lpstr>
      </vt:variant>
      <vt:variant>
        <vt:i4>21</vt:i4>
      </vt:variant>
    </vt:vector>
  </HeadingPairs>
  <TitlesOfParts>
    <vt:vector size="32" baseType="lpstr">
      <vt:lpstr>Marykate</vt:lpstr>
      <vt:lpstr>Merriweather</vt:lpstr>
      <vt:lpstr>標楷體</vt:lpstr>
      <vt:lpstr>Rockwell</vt:lpstr>
      <vt:lpstr>Didact Gothic</vt:lpstr>
      <vt:lpstr>Times New Roman</vt:lpstr>
      <vt:lpstr>Arial</vt:lpstr>
      <vt:lpstr>Verdana</vt:lpstr>
      <vt:lpstr>Open Sans</vt:lpstr>
      <vt:lpstr>標楷體</vt:lpstr>
      <vt:lpstr>Plastic Arts Watercolor Theme for Marketing by Slidesgo</vt:lpstr>
      <vt:lpstr>遠端空氣檢測警報器</vt:lpstr>
      <vt:lpstr>03</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遠端空氣檢測警報器</dc:title>
  <dc:creator>洪碩廷</dc:creator>
  <cp:lastModifiedBy>碩廷 洪</cp:lastModifiedBy>
  <cp:revision>19</cp:revision>
  <dcterms:modified xsi:type="dcterms:W3CDTF">2022-12-22T03:59:19Z</dcterms:modified>
</cp:coreProperties>
</file>